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80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grpSp>
        <p:nvGrpSpPr>
          <p:cNvPr id="2735" name="Group 2734">
            <a:extLst>
              <a:ext uri="{FF2B5EF4-FFF2-40B4-BE49-F238E27FC236}">
                <a16:creationId xmlns:a16="http://schemas.microsoft.com/office/drawing/2014/main" id="{C59595D7-76A8-1A46-8CD7-39E137FBE076}"/>
              </a:ext>
            </a:extLst>
          </p:cNvPr>
          <p:cNvGrpSpPr/>
          <p:nvPr/>
        </p:nvGrpSpPr>
        <p:grpSpPr>
          <a:xfrm>
            <a:off x="1883520" y="6765498"/>
            <a:ext cx="444408" cy="444408"/>
            <a:chOff x="1710814" y="4129550"/>
            <a:chExt cx="444408" cy="444408"/>
          </a:xfrm>
        </p:grpSpPr>
        <p:sp>
          <p:nvSpPr>
            <p:cNvPr id="2317" name="Oval 2316">
              <a:extLst>
                <a:ext uri="{FF2B5EF4-FFF2-40B4-BE49-F238E27FC236}">
                  <a16:creationId xmlns:a16="http://schemas.microsoft.com/office/drawing/2014/main" id="{D1012EEA-5F87-2042-8571-0D2509CAE91B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8" name="TextBox 2317">
              <a:extLst>
                <a:ext uri="{FF2B5EF4-FFF2-40B4-BE49-F238E27FC236}">
                  <a16:creationId xmlns:a16="http://schemas.microsoft.com/office/drawing/2014/main" id="{511670C8-7D3B-63E2-2C9E-D93DBAFB415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642586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513173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494942" y="826068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494942" y="10001624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494460" y="1286228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sp>
        <p:nvSpPr>
          <p:cNvPr id="2742" name="TextBox 2741">
            <a:extLst>
              <a:ext uri="{FF2B5EF4-FFF2-40B4-BE49-F238E27FC236}">
                <a16:creationId xmlns:a16="http://schemas.microsoft.com/office/drawing/2014/main" id="{9CB636C5-960B-E083-D733-C2F70756BAD2}"/>
              </a:ext>
            </a:extLst>
          </p:cNvPr>
          <p:cNvSpPr txBox="1"/>
          <p:nvPr/>
        </p:nvSpPr>
        <p:spPr>
          <a:xfrm>
            <a:off x="2494942" y="6699882"/>
            <a:ext cx="39930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neuron is made up of dendrites which receive signals and axons which transmit signals.</a:t>
            </a:r>
            <a:endParaRPr lang="en-GB" sz="2000"/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883520" y="83835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883521" y="10092005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883520" y="1291034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>
            <a:off x="10574169" y="5994948"/>
            <a:ext cx="3730859" cy="3270324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30859" h="3270324">
                <a:moveTo>
                  <a:pt x="1258753" y="0"/>
                </a:moveTo>
                <a:cubicBezTo>
                  <a:pt x="1750268" y="656771"/>
                  <a:pt x="2406701" y="953407"/>
                  <a:pt x="3341991" y="562428"/>
                </a:cubicBezTo>
                <a:cubicBezTo>
                  <a:pt x="2870958" y="1264478"/>
                  <a:pt x="2626110" y="2145057"/>
                  <a:pt x="3730859" y="3060453"/>
                </a:cubicBezTo>
                <a:cubicBezTo>
                  <a:pt x="2628076" y="2351609"/>
                  <a:pt x="1545168" y="2477239"/>
                  <a:pt x="1241955" y="3270324"/>
                </a:cubicBezTo>
                <a:cubicBezTo>
                  <a:pt x="1263649" y="2790470"/>
                  <a:pt x="1272426" y="2510721"/>
                  <a:pt x="955896" y="2774510"/>
                </a:cubicBezTo>
                <a:cubicBezTo>
                  <a:pt x="1229122" y="2099293"/>
                  <a:pt x="516261" y="1954347"/>
                  <a:pt x="0" y="1905075"/>
                </a:cubicBezTo>
                <a:cubicBezTo>
                  <a:pt x="599622" y="1604785"/>
                  <a:pt x="1467396" y="951982"/>
                  <a:pt x="1258753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8538C0A-8500-9B2C-719D-E060AC7FD20F}"/>
              </a:ext>
            </a:extLst>
          </p:cNvPr>
          <p:cNvSpPr/>
          <p:nvPr/>
        </p:nvSpPr>
        <p:spPr>
          <a:xfrm>
            <a:off x="11776440" y="7050961"/>
            <a:ext cx="1001486" cy="10014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66B3E2-05FA-183E-6D4B-0967E8536F50}"/>
              </a:ext>
            </a:extLst>
          </p:cNvPr>
          <p:cNvSpPr/>
          <p:nvPr/>
        </p:nvSpPr>
        <p:spPr>
          <a:xfrm>
            <a:off x="12035232" y="8585692"/>
            <a:ext cx="2814263" cy="6324623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933450 w 2744680"/>
              <a:gd name="connsiteY0" fmla="*/ 21 h 6381771"/>
              <a:gd name="connsiteX1" fmla="*/ 2724150 w 2744680"/>
              <a:gd name="connsiteY1" fmla="*/ 2438421 h 6381771"/>
              <a:gd name="connsiteX2" fmla="*/ 0 w 2744680"/>
              <a:gd name="connsiteY2" fmla="*/ 6381771 h 6381771"/>
              <a:gd name="connsiteX0" fmla="*/ 933450 w 2727307"/>
              <a:gd name="connsiteY0" fmla="*/ 21 h 6381771"/>
              <a:gd name="connsiteX1" fmla="*/ 2724150 w 2727307"/>
              <a:gd name="connsiteY1" fmla="*/ 2438421 h 6381771"/>
              <a:gd name="connsiteX2" fmla="*/ 0 w 2727307"/>
              <a:gd name="connsiteY2" fmla="*/ 6381771 h 6381771"/>
              <a:gd name="connsiteX0" fmla="*/ 933450 w 2799585"/>
              <a:gd name="connsiteY0" fmla="*/ 22 h 6381772"/>
              <a:gd name="connsiteX1" fmla="*/ 2796722 w 2799585"/>
              <a:gd name="connsiteY1" fmla="*/ 2394880 h 6381772"/>
              <a:gd name="connsiteX2" fmla="*/ 0 w 2799585"/>
              <a:gd name="connsiteY2" fmla="*/ 6381772 h 6381772"/>
              <a:gd name="connsiteX0" fmla="*/ 933450 w 2799585"/>
              <a:gd name="connsiteY0" fmla="*/ 22 h 6381772"/>
              <a:gd name="connsiteX1" fmla="*/ 2796722 w 2799585"/>
              <a:gd name="connsiteY1" fmla="*/ 2394880 h 6381772"/>
              <a:gd name="connsiteX2" fmla="*/ 0 w 2799585"/>
              <a:gd name="connsiteY2" fmla="*/ 6381772 h 6381772"/>
              <a:gd name="connsiteX0" fmla="*/ 947738 w 2816536"/>
              <a:gd name="connsiteY0" fmla="*/ 23 h 6362723"/>
              <a:gd name="connsiteX1" fmla="*/ 2796722 w 2816536"/>
              <a:gd name="connsiteY1" fmla="*/ 2375831 h 6362723"/>
              <a:gd name="connsiteX2" fmla="*/ 0 w 2816536"/>
              <a:gd name="connsiteY2" fmla="*/ 6362723 h 6362723"/>
              <a:gd name="connsiteX0" fmla="*/ 933450 w 2815755"/>
              <a:gd name="connsiteY0" fmla="*/ 23 h 6348435"/>
              <a:gd name="connsiteX1" fmla="*/ 2796722 w 2815755"/>
              <a:gd name="connsiteY1" fmla="*/ 2361543 h 6348435"/>
              <a:gd name="connsiteX2" fmla="*/ 0 w 2815755"/>
              <a:gd name="connsiteY2" fmla="*/ 6348435 h 6348435"/>
              <a:gd name="connsiteX0" fmla="*/ 933450 w 2815755"/>
              <a:gd name="connsiteY0" fmla="*/ 22 h 6377009"/>
              <a:gd name="connsiteX1" fmla="*/ 2796722 w 2815755"/>
              <a:gd name="connsiteY1" fmla="*/ 2390117 h 6377009"/>
              <a:gd name="connsiteX2" fmla="*/ 0 w 2815755"/>
              <a:gd name="connsiteY2" fmla="*/ 6377009 h 6377009"/>
              <a:gd name="connsiteX0" fmla="*/ 933450 w 2815755"/>
              <a:gd name="connsiteY0" fmla="*/ 23 h 6348435"/>
              <a:gd name="connsiteX1" fmla="*/ 2796722 w 2815755"/>
              <a:gd name="connsiteY1" fmla="*/ 2361543 h 6348435"/>
              <a:gd name="connsiteX2" fmla="*/ 0 w 2815755"/>
              <a:gd name="connsiteY2" fmla="*/ 6348435 h 6348435"/>
              <a:gd name="connsiteX0" fmla="*/ 914400 w 2814751"/>
              <a:gd name="connsiteY0" fmla="*/ 22 h 6377009"/>
              <a:gd name="connsiteX1" fmla="*/ 2796722 w 2814751"/>
              <a:gd name="connsiteY1" fmla="*/ 2390117 h 6377009"/>
              <a:gd name="connsiteX2" fmla="*/ 0 w 2814751"/>
              <a:gd name="connsiteY2" fmla="*/ 6377009 h 6377009"/>
              <a:gd name="connsiteX0" fmla="*/ 914400 w 2814751"/>
              <a:gd name="connsiteY0" fmla="*/ 23 h 6362723"/>
              <a:gd name="connsiteX1" fmla="*/ 2796722 w 2814751"/>
              <a:gd name="connsiteY1" fmla="*/ 2375831 h 6362723"/>
              <a:gd name="connsiteX2" fmla="*/ 0 w 2814751"/>
              <a:gd name="connsiteY2" fmla="*/ 6362723 h 6362723"/>
              <a:gd name="connsiteX0" fmla="*/ 919162 w 2814998"/>
              <a:gd name="connsiteY0" fmla="*/ 23 h 6348435"/>
              <a:gd name="connsiteX1" fmla="*/ 2796722 w 2814998"/>
              <a:gd name="connsiteY1" fmla="*/ 2361543 h 6348435"/>
              <a:gd name="connsiteX2" fmla="*/ 0 w 2814998"/>
              <a:gd name="connsiteY2" fmla="*/ 6348435 h 6348435"/>
              <a:gd name="connsiteX0" fmla="*/ 923924 w 2815248"/>
              <a:gd name="connsiteY0" fmla="*/ 24 h 6329386"/>
              <a:gd name="connsiteX1" fmla="*/ 2796722 w 2815248"/>
              <a:gd name="connsiteY1" fmla="*/ 2342494 h 6329386"/>
              <a:gd name="connsiteX2" fmla="*/ 0 w 2815248"/>
              <a:gd name="connsiteY2" fmla="*/ 6329386 h 6329386"/>
              <a:gd name="connsiteX0" fmla="*/ 923924 w 2815248"/>
              <a:gd name="connsiteY0" fmla="*/ 24 h 6315099"/>
              <a:gd name="connsiteX1" fmla="*/ 2796722 w 2815248"/>
              <a:gd name="connsiteY1" fmla="*/ 2328207 h 6315099"/>
              <a:gd name="connsiteX2" fmla="*/ 0 w 2815248"/>
              <a:gd name="connsiteY2" fmla="*/ 6315099 h 6315099"/>
              <a:gd name="connsiteX0" fmla="*/ 904874 w 2814263"/>
              <a:gd name="connsiteY0" fmla="*/ 23 h 6324623"/>
              <a:gd name="connsiteX1" fmla="*/ 2796722 w 2814263"/>
              <a:gd name="connsiteY1" fmla="*/ 2337731 h 6324623"/>
              <a:gd name="connsiteX2" fmla="*/ 0 w 2814263"/>
              <a:gd name="connsiteY2" fmla="*/ 6324623 h 632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4263" h="6324623">
                <a:moveTo>
                  <a:pt x="904874" y="23"/>
                </a:moveTo>
                <a:cubicBezTo>
                  <a:pt x="2109786" y="-6327"/>
                  <a:pt x="2947534" y="1283631"/>
                  <a:pt x="2796722" y="2337731"/>
                </a:cubicBezTo>
                <a:cubicBezTo>
                  <a:pt x="2645910" y="3391831"/>
                  <a:pt x="195262" y="4445023"/>
                  <a:pt x="0" y="6324623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3A11D9E-93E8-6F91-C145-93A56664D36B}"/>
              </a:ext>
            </a:extLst>
          </p:cNvPr>
          <p:cNvSpPr/>
          <p:nvPr/>
        </p:nvSpPr>
        <p:spPr>
          <a:xfrm>
            <a:off x="13502753" y="7763230"/>
            <a:ext cx="1346962" cy="3190194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0 w 1257300"/>
              <a:gd name="connsiteY0" fmla="*/ 0 h 2819400"/>
              <a:gd name="connsiteX1" fmla="*/ 1257300 w 1257300"/>
              <a:gd name="connsiteY1" fmla="*/ 2819400 h 2819400"/>
              <a:gd name="connsiteX0" fmla="*/ 0 w 1344386"/>
              <a:gd name="connsiteY0" fmla="*/ 0 h 2790372"/>
              <a:gd name="connsiteX1" fmla="*/ 1344386 w 1344386"/>
              <a:gd name="connsiteY1" fmla="*/ 2790372 h 2790372"/>
              <a:gd name="connsiteX0" fmla="*/ 0 w 1329872"/>
              <a:gd name="connsiteY0" fmla="*/ 0 h 2674257"/>
              <a:gd name="connsiteX1" fmla="*/ 1329872 w 1329872"/>
              <a:gd name="connsiteY1" fmla="*/ 2674257 h 2674257"/>
              <a:gd name="connsiteX0" fmla="*/ 0 w 1315358"/>
              <a:gd name="connsiteY0" fmla="*/ 0 h 2572657"/>
              <a:gd name="connsiteX1" fmla="*/ 1315358 w 1315358"/>
              <a:gd name="connsiteY1" fmla="*/ 2572657 h 2572657"/>
              <a:gd name="connsiteX0" fmla="*/ 0 w 1318094"/>
              <a:gd name="connsiteY0" fmla="*/ 0 h 2572657"/>
              <a:gd name="connsiteX1" fmla="*/ 1315358 w 1318094"/>
              <a:gd name="connsiteY1" fmla="*/ 2572657 h 2572657"/>
              <a:gd name="connsiteX0" fmla="*/ 0 w 1315358"/>
              <a:gd name="connsiteY0" fmla="*/ 0 h 2572657"/>
              <a:gd name="connsiteX1" fmla="*/ 1315358 w 1315358"/>
              <a:gd name="connsiteY1" fmla="*/ 2572657 h 2572657"/>
              <a:gd name="connsiteX0" fmla="*/ 0 w 1416958"/>
              <a:gd name="connsiteY0" fmla="*/ 0 h 2788557"/>
              <a:gd name="connsiteX1" fmla="*/ 1416958 w 1416958"/>
              <a:gd name="connsiteY1" fmla="*/ 2788557 h 2788557"/>
              <a:gd name="connsiteX0" fmla="*/ 0 w 1378858"/>
              <a:gd name="connsiteY0" fmla="*/ 0 h 2775857"/>
              <a:gd name="connsiteX1" fmla="*/ 1378858 w 1378858"/>
              <a:gd name="connsiteY1" fmla="*/ 2775857 h 2775857"/>
              <a:gd name="connsiteX0" fmla="*/ 0 w 1388224"/>
              <a:gd name="connsiteY0" fmla="*/ 0 h 2775857"/>
              <a:gd name="connsiteX1" fmla="*/ 1378858 w 1388224"/>
              <a:gd name="connsiteY1" fmla="*/ 2775857 h 2775857"/>
              <a:gd name="connsiteX0" fmla="*/ 0 w 1344412"/>
              <a:gd name="connsiteY0" fmla="*/ 0 h 2896507"/>
              <a:gd name="connsiteX1" fmla="*/ 1334408 w 1344412"/>
              <a:gd name="connsiteY1" fmla="*/ 2896507 h 2896507"/>
              <a:gd name="connsiteX0" fmla="*/ 0 w 1313172"/>
              <a:gd name="connsiteY0" fmla="*/ 0 h 2947307"/>
              <a:gd name="connsiteX1" fmla="*/ 1302658 w 1313172"/>
              <a:gd name="connsiteY1" fmla="*/ 2947307 h 2947307"/>
              <a:gd name="connsiteX0" fmla="*/ 0 w 1338297"/>
              <a:gd name="connsiteY0" fmla="*/ 0 h 2947307"/>
              <a:gd name="connsiteX1" fmla="*/ 1302658 w 1338297"/>
              <a:gd name="connsiteY1" fmla="*/ 2947307 h 2947307"/>
              <a:gd name="connsiteX0" fmla="*/ 0 w 1340777"/>
              <a:gd name="connsiteY0" fmla="*/ 0 h 2947307"/>
              <a:gd name="connsiteX1" fmla="*/ 1302658 w 1340777"/>
              <a:gd name="connsiteY1" fmla="*/ 2947307 h 2947307"/>
              <a:gd name="connsiteX0" fmla="*/ 0 w 1340777"/>
              <a:gd name="connsiteY0" fmla="*/ 0 h 2991757"/>
              <a:gd name="connsiteX1" fmla="*/ 1302658 w 1340777"/>
              <a:gd name="connsiteY1" fmla="*/ 2991757 h 2991757"/>
              <a:gd name="connsiteX0" fmla="*/ 0 w 1310622"/>
              <a:gd name="connsiteY0" fmla="*/ 0 h 3214007"/>
              <a:gd name="connsiteX1" fmla="*/ 1270908 w 1310622"/>
              <a:gd name="connsiteY1" fmla="*/ 3214007 h 3214007"/>
              <a:gd name="connsiteX0" fmla="*/ 0 w 1292167"/>
              <a:gd name="connsiteY0" fmla="*/ 0 h 3214007"/>
              <a:gd name="connsiteX1" fmla="*/ 1270908 w 1292167"/>
              <a:gd name="connsiteY1" fmla="*/ 3214007 h 3214007"/>
              <a:gd name="connsiteX0" fmla="*/ 0 w 1292024"/>
              <a:gd name="connsiteY0" fmla="*/ 0 h 3214007"/>
              <a:gd name="connsiteX1" fmla="*/ 600648 w 1292024"/>
              <a:gd name="connsiteY1" fmla="*/ 940347 h 3214007"/>
              <a:gd name="connsiteX2" fmla="*/ 1270908 w 1292024"/>
              <a:gd name="connsiteY2" fmla="*/ 3214007 h 3214007"/>
              <a:gd name="connsiteX0" fmla="*/ 0 w 1292024"/>
              <a:gd name="connsiteY0" fmla="*/ 0 h 3214007"/>
              <a:gd name="connsiteX1" fmla="*/ 600648 w 1292024"/>
              <a:gd name="connsiteY1" fmla="*/ 940347 h 3214007"/>
              <a:gd name="connsiteX2" fmla="*/ 1270908 w 1292024"/>
              <a:gd name="connsiteY2" fmla="*/ 3214007 h 3214007"/>
              <a:gd name="connsiteX0" fmla="*/ 0 w 1307037"/>
              <a:gd name="connsiteY0" fmla="*/ 0 h 3214007"/>
              <a:gd name="connsiteX1" fmla="*/ 600648 w 1307037"/>
              <a:gd name="connsiteY1" fmla="*/ 940347 h 3214007"/>
              <a:gd name="connsiteX2" fmla="*/ 1270908 w 1307037"/>
              <a:gd name="connsiteY2" fmla="*/ 3214007 h 3214007"/>
              <a:gd name="connsiteX0" fmla="*/ 0 w 1304094"/>
              <a:gd name="connsiteY0" fmla="*/ 0 h 3214007"/>
              <a:gd name="connsiteX1" fmla="*/ 530798 w 1304094"/>
              <a:gd name="connsiteY1" fmla="*/ 927647 h 3214007"/>
              <a:gd name="connsiteX2" fmla="*/ 1270908 w 1304094"/>
              <a:gd name="connsiteY2" fmla="*/ 3214007 h 3214007"/>
              <a:gd name="connsiteX0" fmla="*/ 0 w 1304593"/>
              <a:gd name="connsiteY0" fmla="*/ 0 h 3214007"/>
              <a:gd name="connsiteX1" fmla="*/ 543498 w 1304593"/>
              <a:gd name="connsiteY1" fmla="*/ 895897 h 3214007"/>
              <a:gd name="connsiteX2" fmla="*/ 1270908 w 1304593"/>
              <a:gd name="connsiteY2" fmla="*/ 3214007 h 3214007"/>
              <a:gd name="connsiteX0" fmla="*/ 0 w 1342262"/>
              <a:gd name="connsiteY0" fmla="*/ 0 h 3220357"/>
              <a:gd name="connsiteX1" fmla="*/ 581598 w 1342262"/>
              <a:gd name="connsiteY1" fmla="*/ 902247 h 3220357"/>
              <a:gd name="connsiteX2" fmla="*/ 1309008 w 1342262"/>
              <a:gd name="connsiteY2" fmla="*/ 3220357 h 3220357"/>
              <a:gd name="connsiteX0" fmla="*/ 8225 w 1350487"/>
              <a:gd name="connsiteY0" fmla="*/ 0 h 3220357"/>
              <a:gd name="connsiteX1" fmla="*/ 589823 w 1350487"/>
              <a:gd name="connsiteY1" fmla="*/ 902247 h 3220357"/>
              <a:gd name="connsiteX2" fmla="*/ 1317233 w 1350487"/>
              <a:gd name="connsiteY2" fmla="*/ 3220357 h 3220357"/>
              <a:gd name="connsiteX0" fmla="*/ 8225 w 1354136"/>
              <a:gd name="connsiteY0" fmla="*/ 0 h 3220357"/>
              <a:gd name="connsiteX1" fmla="*/ 589823 w 1354136"/>
              <a:gd name="connsiteY1" fmla="*/ 902247 h 3220357"/>
              <a:gd name="connsiteX2" fmla="*/ 1317233 w 1354136"/>
              <a:gd name="connsiteY2" fmla="*/ 3220357 h 3220357"/>
              <a:gd name="connsiteX0" fmla="*/ 9933 w 1355844"/>
              <a:gd name="connsiteY0" fmla="*/ 0 h 3220357"/>
              <a:gd name="connsiteX1" fmla="*/ 591531 w 1355844"/>
              <a:gd name="connsiteY1" fmla="*/ 902247 h 3220357"/>
              <a:gd name="connsiteX2" fmla="*/ 1318941 w 1355844"/>
              <a:gd name="connsiteY2" fmla="*/ 3220357 h 3220357"/>
              <a:gd name="connsiteX0" fmla="*/ 6857 w 1345699"/>
              <a:gd name="connsiteY0" fmla="*/ 0 h 3220357"/>
              <a:gd name="connsiteX1" fmla="*/ 588455 w 1345699"/>
              <a:gd name="connsiteY1" fmla="*/ 902247 h 3220357"/>
              <a:gd name="connsiteX2" fmla="*/ 1315865 w 1345699"/>
              <a:gd name="connsiteY2" fmla="*/ 3220357 h 3220357"/>
              <a:gd name="connsiteX0" fmla="*/ 8225 w 1350487"/>
              <a:gd name="connsiteY0" fmla="*/ 0 h 3220357"/>
              <a:gd name="connsiteX1" fmla="*/ 589823 w 1350487"/>
              <a:gd name="connsiteY1" fmla="*/ 902247 h 3220357"/>
              <a:gd name="connsiteX2" fmla="*/ 1317233 w 1350487"/>
              <a:gd name="connsiteY2" fmla="*/ 3220357 h 3220357"/>
              <a:gd name="connsiteX0" fmla="*/ 0 w 1342262"/>
              <a:gd name="connsiteY0" fmla="*/ 0 h 3220357"/>
              <a:gd name="connsiteX1" fmla="*/ 581598 w 1342262"/>
              <a:gd name="connsiteY1" fmla="*/ 902247 h 3220357"/>
              <a:gd name="connsiteX2" fmla="*/ 1309008 w 1342262"/>
              <a:gd name="connsiteY2" fmla="*/ 3220357 h 3220357"/>
              <a:gd name="connsiteX0" fmla="*/ 0 w 1342262"/>
              <a:gd name="connsiteY0" fmla="*/ 0 h 3220357"/>
              <a:gd name="connsiteX1" fmla="*/ 581598 w 1342262"/>
              <a:gd name="connsiteY1" fmla="*/ 902247 h 3220357"/>
              <a:gd name="connsiteX2" fmla="*/ 1309008 w 1342262"/>
              <a:gd name="connsiteY2" fmla="*/ 3220357 h 3220357"/>
              <a:gd name="connsiteX0" fmla="*/ 0 w 1341340"/>
              <a:gd name="connsiteY0" fmla="*/ 0 h 3220357"/>
              <a:gd name="connsiteX1" fmla="*/ 581598 w 1341340"/>
              <a:gd name="connsiteY1" fmla="*/ 902247 h 3220357"/>
              <a:gd name="connsiteX2" fmla="*/ 1309008 w 1341340"/>
              <a:gd name="connsiteY2" fmla="*/ 3220357 h 3220357"/>
              <a:gd name="connsiteX0" fmla="*/ 0 w 1332703"/>
              <a:gd name="connsiteY0" fmla="*/ 0 h 3220357"/>
              <a:gd name="connsiteX1" fmla="*/ 581598 w 1332703"/>
              <a:gd name="connsiteY1" fmla="*/ 902247 h 3220357"/>
              <a:gd name="connsiteX2" fmla="*/ 1309008 w 1332703"/>
              <a:gd name="connsiteY2" fmla="*/ 3220357 h 3220357"/>
              <a:gd name="connsiteX0" fmla="*/ 0 w 1319520"/>
              <a:gd name="connsiteY0" fmla="*/ 0 h 3215594"/>
              <a:gd name="connsiteX1" fmla="*/ 581598 w 1319520"/>
              <a:gd name="connsiteY1" fmla="*/ 902247 h 3215594"/>
              <a:gd name="connsiteX2" fmla="*/ 1294721 w 1319520"/>
              <a:gd name="connsiteY2" fmla="*/ 3215594 h 3215594"/>
              <a:gd name="connsiteX0" fmla="*/ 0 w 1324513"/>
              <a:gd name="connsiteY0" fmla="*/ 0 h 3215594"/>
              <a:gd name="connsiteX1" fmla="*/ 581598 w 1324513"/>
              <a:gd name="connsiteY1" fmla="*/ 902247 h 3215594"/>
              <a:gd name="connsiteX2" fmla="*/ 1294721 w 1324513"/>
              <a:gd name="connsiteY2" fmla="*/ 3215594 h 3215594"/>
              <a:gd name="connsiteX0" fmla="*/ 0 w 1324513"/>
              <a:gd name="connsiteY0" fmla="*/ 0 h 3215594"/>
              <a:gd name="connsiteX1" fmla="*/ 581598 w 1324513"/>
              <a:gd name="connsiteY1" fmla="*/ 902247 h 3215594"/>
              <a:gd name="connsiteX2" fmla="*/ 1294721 w 1324513"/>
              <a:gd name="connsiteY2" fmla="*/ 3215594 h 3215594"/>
              <a:gd name="connsiteX0" fmla="*/ 0 w 1323334"/>
              <a:gd name="connsiteY0" fmla="*/ 0 h 3215594"/>
              <a:gd name="connsiteX1" fmla="*/ 581598 w 1323334"/>
              <a:gd name="connsiteY1" fmla="*/ 902247 h 3215594"/>
              <a:gd name="connsiteX2" fmla="*/ 1294721 w 1323334"/>
              <a:gd name="connsiteY2" fmla="*/ 3215594 h 3215594"/>
              <a:gd name="connsiteX0" fmla="*/ 0 w 1323334"/>
              <a:gd name="connsiteY0" fmla="*/ 0 h 3215594"/>
              <a:gd name="connsiteX1" fmla="*/ 581598 w 1323334"/>
              <a:gd name="connsiteY1" fmla="*/ 902247 h 3215594"/>
              <a:gd name="connsiteX2" fmla="*/ 1294721 w 1323334"/>
              <a:gd name="connsiteY2" fmla="*/ 3215594 h 3215594"/>
              <a:gd name="connsiteX0" fmla="*/ 0 w 1323334"/>
              <a:gd name="connsiteY0" fmla="*/ 0 h 3215594"/>
              <a:gd name="connsiteX1" fmla="*/ 581598 w 1323334"/>
              <a:gd name="connsiteY1" fmla="*/ 902247 h 3215594"/>
              <a:gd name="connsiteX2" fmla="*/ 1294721 w 1323334"/>
              <a:gd name="connsiteY2" fmla="*/ 3215594 h 3215594"/>
              <a:gd name="connsiteX0" fmla="*/ 0 w 1322595"/>
              <a:gd name="connsiteY0" fmla="*/ 0 h 3215594"/>
              <a:gd name="connsiteX1" fmla="*/ 581598 w 1322595"/>
              <a:gd name="connsiteY1" fmla="*/ 902247 h 3215594"/>
              <a:gd name="connsiteX2" fmla="*/ 1294721 w 1322595"/>
              <a:gd name="connsiteY2" fmla="*/ 3215594 h 3215594"/>
              <a:gd name="connsiteX0" fmla="*/ 0 w 1333881"/>
              <a:gd name="connsiteY0" fmla="*/ 0 h 3215594"/>
              <a:gd name="connsiteX1" fmla="*/ 595886 w 1333881"/>
              <a:gd name="connsiteY1" fmla="*/ 902247 h 3215594"/>
              <a:gd name="connsiteX2" fmla="*/ 1309009 w 1333881"/>
              <a:gd name="connsiteY2" fmla="*/ 3215594 h 3215594"/>
              <a:gd name="connsiteX0" fmla="*/ 0 w 1333881"/>
              <a:gd name="connsiteY0" fmla="*/ 0 h 3215594"/>
              <a:gd name="connsiteX1" fmla="*/ 595886 w 1333881"/>
              <a:gd name="connsiteY1" fmla="*/ 902247 h 3215594"/>
              <a:gd name="connsiteX2" fmla="*/ 1309009 w 1333881"/>
              <a:gd name="connsiteY2" fmla="*/ 3215594 h 3215594"/>
              <a:gd name="connsiteX0" fmla="*/ 0 w 1335101"/>
              <a:gd name="connsiteY0" fmla="*/ 0 h 3215594"/>
              <a:gd name="connsiteX1" fmla="*/ 595886 w 1335101"/>
              <a:gd name="connsiteY1" fmla="*/ 902247 h 3215594"/>
              <a:gd name="connsiteX2" fmla="*/ 1309009 w 1335101"/>
              <a:gd name="connsiteY2" fmla="*/ 3215594 h 3215594"/>
              <a:gd name="connsiteX0" fmla="*/ 0 w 1334037"/>
              <a:gd name="connsiteY0" fmla="*/ 0 h 3215594"/>
              <a:gd name="connsiteX1" fmla="*/ 564136 w 1334037"/>
              <a:gd name="connsiteY1" fmla="*/ 908597 h 3215594"/>
              <a:gd name="connsiteX2" fmla="*/ 1309009 w 1334037"/>
              <a:gd name="connsiteY2" fmla="*/ 3215594 h 3215594"/>
              <a:gd name="connsiteX0" fmla="*/ 0 w 1333246"/>
              <a:gd name="connsiteY0" fmla="*/ 0 h 3215594"/>
              <a:gd name="connsiteX1" fmla="*/ 538736 w 1333246"/>
              <a:gd name="connsiteY1" fmla="*/ 914947 h 3215594"/>
              <a:gd name="connsiteX2" fmla="*/ 1309009 w 1333246"/>
              <a:gd name="connsiteY2" fmla="*/ 3215594 h 3215594"/>
              <a:gd name="connsiteX0" fmla="*/ 0 w 1332502"/>
              <a:gd name="connsiteY0" fmla="*/ 0 h 3215594"/>
              <a:gd name="connsiteX1" fmla="*/ 513336 w 1332502"/>
              <a:gd name="connsiteY1" fmla="*/ 927647 h 3215594"/>
              <a:gd name="connsiteX2" fmla="*/ 1309009 w 1332502"/>
              <a:gd name="connsiteY2" fmla="*/ 3215594 h 3215594"/>
              <a:gd name="connsiteX0" fmla="*/ 0 w 1328000"/>
              <a:gd name="connsiteY0" fmla="*/ 0 h 3215594"/>
              <a:gd name="connsiteX1" fmla="*/ 513336 w 1328000"/>
              <a:gd name="connsiteY1" fmla="*/ 927647 h 3215594"/>
              <a:gd name="connsiteX2" fmla="*/ 1309009 w 1328000"/>
              <a:gd name="connsiteY2" fmla="*/ 3215594 h 3215594"/>
              <a:gd name="connsiteX0" fmla="*/ 0 w 1345861"/>
              <a:gd name="connsiteY0" fmla="*/ 0 h 3190194"/>
              <a:gd name="connsiteX1" fmla="*/ 513336 w 1345861"/>
              <a:gd name="connsiteY1" fmla="*/ 927647 h 3190194"/>
              <a:gd name="connsiteX2" fmla="*/ 1328059 w 1345861"/>
              <a:gd name="connsiteY2" fmla="*/ 3190194 h 3190194"/>
              <a:gd name="connsiteX0" fmla="*/ 0 w 1345861"/>
              <a:gd name="connsiteY0" fmla="*/ 0 h 3190194"/>
              <a:gd name="connsiteX1" fmla="*/ 513336 w 1345861"/>
              <a:gd name="connsiteY1" fmla="*/ 927647 h 3190194"/>
              <a:gd name="connsiteX2" fmla="*/ 1328059 w 1345861"/>
              <a:gd name="connsiteY2" fmla="*/ 3190194 h 3190194"/>
              <a:gd name="connsiteX0" fmla="*/ 0 w 1348036"/>
              <a:gd name="connsiteY0" fmla="*/ 0 h 3190194"/>
              <a:gd name="connsiteX1" fmla="*/ 513336 w 1348036"/>
              <a:gd name="connsiteY1" fmla="*/ 927647 h 3190194"/>
              <a:gd name="connsiteX2" fmla="*/ 1328059 w 1348036"/>
              <a:gd name="connsiteY2" fmla="*/ 3190194 h 3190194"/>
              <a:gd name="connsiteX0" fmla="*/ 0 w 1346534"/>
              <a:gd name="connsiteY0" fmla="*/ 0 h 3190194"/>
              <a:gd name="connsiteX1" fmla="*/ 513336 w 1346534"/>
              <a:gd name="connsiteY1" fmla="*/ 927647 h 3190194"/>
              <a:gd name="connsiteX2" fmla="*/ 1328059 w 1346534"/>
              <a:gd name="connsiteY2" fmla="*/ 3190194 h 3190194"/>
              <a:gd name="connsiteX0" fmla="*/ 0 w 1346962"/>
              <a:gd name="connsiteY0" fmla="*/ 0 h 3190194"/>
              <a:gd name="connsiteX1" fmla="*/ 513336 w 1346962"/>
              <a:gd name="connsiteY1" fmla="*/ 927647 h 3190194"/>
              <a:gd name="connsiteX2" fmla="*/ 1328059 w 1346962"/>
              <a:gd name="connsiteY2" fmla="*/ 3190194 h 319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962" h="3190194">
                <a:moveTo>
                  <a:pt x="0" y="0"/>
                </a:moveTo>
                <a:cubicBezTo>
                  <a:pt x="53541" y="250916"/>
                  <a:pt x="241193" y="567398"/>
                  <a:pt x="513336" y="927647"/>
                </a:cubicBezTo>
                <a:cubicBezTo>
                  <a:pt x="785479" y="1287896"/>
                  <a:pt x="1468893" y="1951037"/>
                  <a:pt x="1328059" y="3190194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80530AC-EA1A-8D8D-3F3C-9102C2DABAE5}"/>
              </a:ext>
            </a:extLst>
          </p:cNvPr>
          <p:cNvSpPr/>
          <p:nvPr/>
        </p:nvSpPr>
        <p:spPr>
          <a:xfrm>
            <a:off x="11774342" y="8589742"/>
            <a:ext cx="1286783" cy="870403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162050 w 1162050"/>
              <a:gd name="connsiteY0" fmla="*/ 0 h 1600200"/>
              <a:gd name="connsiteX1" fmla="*/ 0 w 1162050"/>
              <a:gd name="connsiteY1" fmla="*/ 1600200 h 1600200"/>
              <a:gd name="connsiteX0" fmla="*/ 1295400 w 1295400"/>
              <a:gd name="connsiteY0" fmla="*/ 0 h 1657350"/>
              <a:gd name="connsiteX1" fmla="*/ 0 w 1295400"/>
              <a:gd name="connsiteY1" fmla="*/ 1657350 h 1657350"/>
              <a:gd name="connsiteX0" fmla="*/ 1295400 w 1295400"/>
              <a:gd name="connsiteY0" fmla="*/ 0 h 1657350"/>
              <a:gd name="connsiteX1" fmla="*/ 0 w 1295400"/>
              <a:gd name="connsiteY1" fmla="*/ 1657350 h 1657350"/>
              <a:gd name="connsiteX0" fmla="*/ 1447800 w 1447800"/>
              <a:gd name="connsiteY0" fmla="*/ 0 h 1619250"/>
              <a:gd name="connsiteX1" fmla="*/ 0 w 1447800"/>
              <a:gd name="connsiteY1" fmla="*/ 1619250 h 1619250"/>
              <a:gd name="connsiteX0" fmla="*/ 1447800 w 1447800"/>
              <a:gd name="connsiteY0" fmla="*/ 0 h 1619250"/>
              <a:gd name="connsiteX1" fmla="*/ 0 w 1447800"/>
              <a:gd name="connsiteY1" fmla="*/ 1619250 h 1619250"/>
              <a:gd name="connsiteX0" fmla="*/ 1447800 w 1447800"/>
              <a:gd name="connsiteY0" fmla="*/ 1256 h 1620506"/>
              <a:gd name="connsiteX1" fmla="*/ 0 w 1447800"/>
              <a:gd name="connsiteY1" fmla="*/ 1620506 h 1620506"/>
              <a:gd name="connsiteX0" fmla="*/ 1447800 w 1447800"/>
              <a:gd name="connsiteY0" fmla="*/ 6055 h 1625305"/>
              <a:gd name="connsiteX1" fmla="*/ 0 w 1447800"/>
              <a:gd name="connsiteY1" fmla="*/ 1625305 h 1625305"/>
              <a:gd name="connsiteX0" fmla="*/ 1466850 w 1466850"/>
              <a:gd name="connsiteY0" fmla="*/ 5967 h 1644267"/>
              <a:gd name="connsiteX1" fmla="*/ 0 w 1466850"/>
              <a:gd name="connsiteY1" fmla="*/ 1644267 h 1644267"/>
              <a:gd name="connsiteX0" fmla="*/ 1771650 w 1771650"/>
              <a:gd name="connsiteY0" fmla="*/ 8595 h 1246845"/>
              <a:gd name="connsiteX1" fmla="*/ 0 w 1771650"/>
              <a:gd name="connsiteY1" fmla="*/ 1246845 h 1246845"/>
              <a:gd name="connsiteX0" fmla="*/ 1771650 w 1771650"/>
              <a:gd name="connsiteY0" fmla="*/ 5512 h 1243762"/>
              <a:gd name="connsiteX1" fmla="*/ 0 w 1771650"/>
              <a:gd name="connsiteY1" fmla="*/ 1243762 h 1243762"/>
              <a:gd name="connsiteX0" fmla="*/ 1828800 w 1828800"/>
              <a:gd name="connsiteY0" fmla="*/ 5438 h 1262738"/>
              <a:gd name="connsiteX1" fmla="*/ 0 w 1828800"/>
              <a:gd name="connsiteY1" fmla="*/ 1262738 h 1262738"/>
              <a:gd name="connsiteX0" fmla="*/ 1828800 w 1828800"/>
              <a:gd name="connsiteY0" fmla="*/ 6360 h 1263660"/>
              <a:gd name="connsiteX1" fmla="*/ 0 w 1828800"/>
              <a:gd name="connsiteY1" fmla="*/ 1263660 h 1263660"/>
              <a:gd name="connsiteX0" fmla="*/ 2061029 w 2061029"/>
              <a:gd name="connsiteY0" fmla="*/ 5625 h 1422582"/>
              <a:gd name="connsiteX1" fmla="*/ 0 w 2061029"/>
              <a:gd name="connsiteY1" fmla="*/ 1422582 h 1422582"/>
              <a:gd name="connsiteX0" fmla="*/ 2061029 w 2061029"/>
              <a:gd name="connsiteY0" fmla="*/ 6348 h 1423305"/>
              <a:gd name="connsiteX1" fmla="*/ 0 w 2061029"/>
              <a:gd name="connsiteY1" fmla="*/ 1423305 h 1423305"/>
              <a:gd name="connsiteX0" fmla="*/ 1727200 w 1727200"/>
              <a:gd name="connsiteY0" fmla="*/ 8065 h 1163765"/>
              <a:gd name="connsiteX1" fmla="*/ 0 w 1727200"/>
              <a:gd name="connsiteY1" fmla="*/ 1163765 h 1163765"/>
              <a:gd name="connsiteX0" fmla="*/ 1640115 w 1640115"/>
              <a:gd name="connsiteY0" fmla="*/ 9164 h 1048750"/>
              <a:gd name="connsiteX1" fmla="*/ 0 w 1640115"/>
              <a:gd name="connsiteY1" fmla="*/ 1048750 h 1048750"/>
              <a:gd name="connsiteX0" fmla="*/ 1640115 w 1640115"/>
              <a:gd name="connsiteY0" fmla="*/ 9993 h 1049579"/>
              <a:gd name="connsiteX1" fmla="*/ 0 w 1640115"/>
              <a:gd name="connsiteY1" fmla="*/ 1049579 h 1049579"/>
              <a:gd name="connsiteX0" fmla="*/ 1611086 w 1611086"/>
              <a:gd name="connsiteY0" fmla="*/ 9638 h 1078252"/>
              <a:gd name="connsiteX1" fmla="*/ 0 w 1611086"/>
              <a:gd name="connsiteY1" fmla="*/ 1078252 h 1078252"/>
              <a:gd name="connsiteX0" fmla="*/ 1611086 w 1611086"/>
              <a:gd name="connsiteY0" fmla="*/ 9993 h 1049578"/>
              <a:gd name="connsiteX1" fmla="*/ 0 w 1611086"/>
              <a:gd name="connsiteY1" fmla="*/ 1049578 h 1049578"/>
              <a:gd name="connsiteX0" fmla="*/ 1611086 w 1611086"/>
              <a:gd name="connsiteY0" fmla="*/ 10176 h 1049761"/>
              <a:gd name="connsiteX1" fmla="*/ 0 w 1611086"/>
              <a:gd name="connsiteY1" fmla="*/ 1049761 h 1049761"/>
              <a:gd name="connsiteX0" fmla="*/ 1611086 w 1611086"/>
              <a:gd name="connsiteY0" fmla="*/ 12714 h 1052299"/>
              <a:gd name="connsiteX1" fmla="*/ 0 w 1611086"/>
              <a:gd name="connsiteY1" fmla="*/ 1052299 h 1052299"/>
              <a:gd name="connsiteX0" fmla="*/ 1611086 w 1611086"/>
              <a:gd name="connsiteY0" fmla="*/ 11912 h 1051497"/>
              <a:gd name="connsiteX1" fmla="*/ 0 w 1611086"/>
              <a:gd name="connsiteY1" fmla="*/ 1051497 h 1051497"/>
              <a:gd name="connsiteX0" fmla="*/ 1611086 w 1611086"/>
              <a:gd name="connsiteY0" fmla="*/ 13004 h 1052589"/>
              <a:gd name="connsiteX1" fmla="*/ 0 w 1611086"/>
              <a:gd name="connsiteY1" fmla="*/ 1052589 h 1052589"/>
              <a:gd name="connsiteX0" fmla="*/ 1016000 w 1016000"/>
              <a:gd name="connsiteY0" fmla="*/ 14350 h 995878"/>
              <a:gd name="connsiteX1" fmla="*/ 0 w 1016000"/>
              <a:gd name="connsiteY1" fmla="*/ 995878 h 995878"/>
              <a:gd name="connsiteX0" fmla="*/ 1016000 w 1016000"/>
              <a:gd name="connsiteY0" fmla="*/ 0 h 981528"/>
              <a:gd name="connsiteX1" fmla="*/ 0 w 1016000"/>
              <a:gd name="connsiteY1" fmla="*/ 981528 h 981528"/>
              <a:gd name="connsiteX0" fmla="*/ 1088572 w 1088572"/>
              <a:gd name="connsiteY0" fmla="*/ 0 h 996042"/>
              <a:gd name="connsiteX1" fmla="*/ 0 w 1088572"/>
              <a:gd name="connsiteY1" fmla="*/ 996042 h 996042"/>
              <a:gd name="connsiteX0" fmla="*/ 1088572 w 1088572"/>
              <a:gd name="connsiteY0" fmla="*/ 0 h 996042"/>
              <a:gd name="connsiteX1" fmla="*/ 0 w 1088572"/>
              <a:gd name="connsiteY1" fmla="*/ 996042 h 996042"/>
              <a:gd name="connsiteX0" fmla="*/ 1088572 w 1088572"/>
              <a:gd name="connsiteY0" fmla="*/ 0 h 996042"/>
              <a:gd name="connsiteX1" fmla="*/ 0 w 1088572"/>
              <a:gd name="connsiteY1" fmla="*/ 996042 h 996042"/>
              <a:gd name="connsiteX0" fmla="*/ 1074058 w 1074058"/>
              <a:gd name="connsiteY0" fmla="*/ 0 h 952499"/>
              <a:gd name="connsiteX1" fmla="*/ 0 w 1074058"/>
              <a:gd name="connsiteY1" fmla="*/ 952499 h 952499"/>
              <a:gd name="connsiteX0" fmla="*/ 1074058 w 1074058"/>
              <a:gd name="connsiteY0" fmla="*/ 0 h 952499"/>
              <a:gd name="connsiteX1" fmla="*/ 0 w 1074058"/>
              <a:gd name="connsiteY1" fmla="*/ 952499 h 952499"/>
              <a:gd name="connsiteX0" fmla="*/ 1074058 w 1074058"/>
              <a:gd name="connsiteY0" fmla="*/ 0 h 952499"/>
              <a:gd name="connsiteX1" fmla="*/ 0 w 1074058"/>
              <a:gd name="connsiteY1" fmla="*/ 952499 h 952499"/>
              <a:gd name="connsiteX0" fmla="*/ 1074058 w 1074058"/>
              <a:gd name="connsiteY0" fmla="*/ 0 h 952499"/>
              <a:gd name="connsiteX1" fmla="*/ 0 w 1074058"/>
              <a:gd name="connsiteY1" fmla="*/ 952499 h 952499"/>
              <a:gd name="connsiteX0" fmla="*/ 1074058 w 1074058"/>
              <a:gd name="connsiteY0" fmla="*/ 0 h 952499"/>
              <a:gd name="connsiteX1" fmla="*/ 0 w 1074058"/>
              <a:gd name="connsiteY1" fmla="*/ 952499 h 952499"/>
              <a:gd name="connsiteX0" fmla="*/ 1494972 w 1494972"/>
              <a:gd name="connsiteY0" fmla="*/ 0 h 1039584"/>
              <a:gd name="connsiteX1" fmla="*/ 0 w 1494972"/>
              <a:gd name="connsiteY1" fmla="*/ 1039584 h 1039584"/>
              <a:gd name="connsiteX0" fmla="*/ 1494972 w 1494972"/>
              <a:gd name="connsiteY0" fmla="*/ 0 h 1039584"/>
              <a:gd name="connsiteX1" fmla="*/ 0 w 1494972"/>
              <a:gd name="connsiteY1" fmla="*/ 1039584 h 1039584"/>
              <a:gd name="connsiteX0" fmla="*/ 1494972 w 1494972"/>
              <a:gd name="connsiteY0" fmla="*/ 0 h 1039584"/>
              <a:gd name="connsiteX1" fmla="*/ 0 w 1494972"/>
              <a:gd name="connsiteY1" fmla="*/ 1039584 h 1039584"/>
              <a:gd name="connsiteX0" fmla="*/ 1378858 w 1378858"/>
              <a:gd name="connsiteY0" fmla="*/ 0 h 981527"/>
              <a:gd name="connsiteX1" fmla="*/ 0 w 1378858"/>
              <a:gd name="connsiteY1" fmla="*/ 981527 h 981527"/>
              <a:gd name="connsiteX0" fmla="*/ 1306287 w 1306287"/>
              <a:gd name="connsiteY0" fmla="*/ 0 h 1068613"/>
              <a:gd name="connsiteX1" fmla="*/ 0 w 1306287"/>
              <a:gd name="connsiteY1" fmla="*/ 1068613 h 1068613"/>
              <a:gd name="connsiteX0" fmla="*/ 1306287 w 1306287"/>
              <a:gd name="connsiteY0" fmla="*/ 0 h 1068613"/>
              <a:gd name="connsiteX1" fmla="*/ 0 w 1306287"/>
              <a:gd name="connsiteY1" fmla="*/ 1068613 h 1068613"/>
              <a:gd name="connsiteX0" fmla="*/ 1349830 w 1349830"/>
              <a:gd name="connsiteY0" fmla="*/ 0 h 1010556"/>
              <a:gd name="connsiteX1" fmla="*/ 0 w 1349830"/>
              <a:gd name="connsiteY1" fmla="*/ 1010556 h 1010556"/>
              <a:gd name="connsiteX0" fmla="*/ 1349830 w 1349830"/>
              <a:gd name="connsiteY0" fmla="*/ 0 h 1010556"/>
              <a:gd name="connsiteX1" fmla="*/ 0 w 1349830"/>
              <a:gd name="connsiteY1" fmla="*/ 1010556 h 1010556"/>
              <a:gd name="connsiteX0" fmla="*/ 1320801 w 1320801"/>
              <a:gd name="connsiteY0" fmla="*/ 0 h 1054099"/>
              <a:gd name="connsiteX1" fmla="*/ 0 w 1320801"/>
              <a:gd name="connsiteY1" fmla="*/ 1054099 h 1054099"/>
              <a:gd name="connsiteX0" fmla="*/ 1320801 w 1320801"/>
              <a:gd name="connsiteY0" fmla="*/ 0 h 1054099"/>
              <a:gd name="connsiteX1" fmla="*/ 0 w 1320801"/>
              <a:gd name="connsiteY1" fmla="*/ 1054099 h 1054099"/>
              <a:gd name="connsiteX0" fmla="*/ 1422401 w 1422401"/>
              <a:gd name="connsiteY0" fmla="*/ 0 h 1083128"/>
              <a:gd name="connsiteX1" fmla="*/ 0 w 1422401"/>
              <a:gd name="connsiteY1" fmla="*/ 1083128 h 1083128"/>
              <a:gd name="connsiteX0" fmla="*/ 1422401 w 1422401"/>
              <a:gd name="connsiteY0" fmla="*/ 0 h 1039585"/>
              <a:gd name="connsiteX1" fmla="*/ 0 w 1422401"/>
              <a:gd name="connsiteY1" fmla="*/ 1039585 h 1039585"/>
              <a:gd name="connsiteX0" fmla="*/ 1422401 w 1422401"/>
              <a:gd name="connsiteY0" fmla="*/ 0 h 1039585"/>
              <a:gd name="connsiteX1" fmla="*/ 0 w 1422401"/>
              <a:gd name="connsiteY1" fmla="*/ 1039585 h 1039585"/>
              <a:gd name="connsiteX0" fmla="*/ 1320801 w 1320801"/>
              <a:gd name="connsiteY0" fmla="*/ 0 h 1068613"/>
              <a:gd name="connsiteX1" fmla="*/ 0 w 1320801"/>
              <a:gd name="connsiteY1" fmla="*/ 1068613 h 1068613"/>
              <a:gd name="connsiteX0" fmla="*/ 1320801 w 1320801"/>
              <a:gd name="connsiteY0" fmla="*/ 0 h 1068613"/>
              <a:gd name="connsiteX1" fmla="*/ 0 w 1320801"/>
              <a:gd name="connsiteY1" fmla="*/ 1068613 h 1068613"/>
              <a:gd name="connsiteX0" fmla="*/ 1393372 w 1393372"/>
              <a:gd name="connsiteY0" fmla="*/ 0 h 1054099"/>
              <a:gd name="connsiteX1" fmla="*/ 0 w 1393372"/>
              <a:gd name="connsiteY1" fmla="*/ 1054099 h 1054099"/>
              <a:gd name="connsiteX0" fmla="*/ 1349830 w 1349830"/>
              <a:gd name="connsiteY0" fmla="*/ 0 h 1083128"/>
              <a:gd name="connsiteX1" fmla="*/ 0 w 1349830"/>
              <a:gd name="connsiteY1" fmla="*/ 1083128 h 1083128"/>
              <a:gd name="connsiteX0" fmla="*/ 1349830 w 1349830"/>
              <a:gd name="connsiteY0" fmla="*/ 0 h 1083128"/>
              <a:gd name="connsiteX1" fmla="*/ 0 w 1349830"/>
              <a:gd name="connsiteY1" fmla="*/ 1083128 h 1083128"/>
              <a:gd name="connsiteX0" fmla="*/ 1407887 w 1407887"/>
              <a:gd name="connsiteY0" fmla="*/ 0 h 1083128"/>
              <a:gd name="connsiteX1" fmla="*/ 0 w 1407887"/>
              <a:gd name="connsiteY1" fmla="*/ 1083128 h 1083128"/>
              <a:gd name="connsiteX0" fmla="*/ 1509487 w 1509487"/>
              <a:gd name="connsiteY0" fmla="*/ 0 h 1576614"/>
              <a:gd name="connsiteX1" fmla="*/ 0 w 1509487"/>
              <a:gd name="connsiteY1" fmla="*/ 1576614 h 1576614"/>
              <a:gd name="connsiteX0" fmla="*/ 1509487 w 1509487"/>
              <a:gd name="connsiteY0" fmla="*/ 0 h 1576614"/>
              <a:gd name="connsiteX1" fmla="*/ 0 w 1509487"/>
              <a:gd name="connsiteY1" fmla="*/ 1576614 h 1576614"/>
              <a:gd name="connsiteX0" fmla="*/ 1509487 w 1509487"/>
              <a:gd name="connsiteY0" fmla="*/ 0 h 1576614"/>
              <a:gd name="connsiteX1" fmla="*/ 0 w 1509487"/>
              <a:gd name="connsiteY1" fmla="*/ 1576614 h 1576614"/>
              <a:gd name="connsiteX0" fmla="*/ 1291773 w 1291773"/>
              <a:gd name="connsiteY0" fmla="*/ 0 h 879928"/>
              <a:gd name="connsiteX1" fmla="*/ 0 w 1291773"/>
              <a:gd name="connsiteY1" fmla="*/ 879928 h 879928"/>
              <a:gd name="connsiteX0" fmla="*/ 1291773 w 1291773"/>
              <a:gd name="connsiteY0" fmla="*/ 0 h 879928"/>
              <a:gd name="connsiteX1" fmla="*/ 0 w 1291773"/>
              <a:gd name="connsiteY1" fmla="*/ 879928 h 879928"/>
              <a:gd name="connsiteX0" fmla="*/ 1277259 w 1277259"/>
              <a:gd name="connsiteY0" fmla="*/ 0 h 879928"/>
              <a:gd name="connsiteX1" fmla="*/ 0 w 1277259"/>
              <a:gd name="connsiteY1" fmla="*/ 879928 h 879928"/>
              <a:gd name="connsiteX0" fmla="*/ 1277259 w 1277259"/>
              <a:gd name="connsiteY0" fmla="*/ 0 h 879928"/>
              <a:gd name="connsiteX1" fmla="*/ 0 w 1277259"/>
              <a:gd name="connsiteY1" fmla="*/ 879928 h 879928"/>
              <a:gd name="connsiteX0" fmla="*/ 1291546 w 1291546"/>
              <a:gd name="connsiteY0" fmla="*/ 0 h 879928"/>
              <a:gd name="connsiteX1" fmla="*/ 0 w 1291546"/>
              <a:gd name="connsiteY1" fmla="*/ 879928 h 879928"/>
              <a:gd name="connsiteX0" fmla="*/ 1291546 w 1291546"/>
              <a:gd name="connsiteY0" fmla="*/ 0 h 879928"/>
              <a:gd name="connsiteX1" fmla="*/ 0 w 1291546"/>
              <a:gd name="connsiteY1" fmla="*/ 879928 h 879928"/>
              <a:gd name="connsiteX0" fmla="*/ 1286783 w 1286783"/>
              <a:gd name="connsiteY0" fmla="*/ 0 h 870403"/>
              <a:gd name="connsiteX1" fmla="*/ 0 w 1286783"/>
              <a:gd name="connsiteY1" fmla="*/ 870403 h 8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6783" h="870403">
                <a:moveTo>
                  <a:pt x="1286783" y="0"/>
                </a:moveTo>
                <a:cubicBezTo>
                  <a:pt x="262844" y="1"/>
                  <a:pt x="167822" y="392565"/>
                  <a:pt x="0" y="870403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812FFEC-7CF3-D300-89CF-5503F5B6631E}"/>
              </a:ext>
            </a:extLst>
          </p:cNvPr>
          <p:cNvSpPr/>
          <p:nvPr/>
        </p:nvSpPr>
        <p:spPr>
          <a:xfrm>
            <a:off x="11631077" y="8325728"/>
            <a:ext cx="204600" cy="205014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685800 w 748291"/>
              <a:gd name="connsiteY0" fmla="*/ 0 h 1600200"/>
              <a:gd name="connsiteX1" fmla="*/ 0 w 748291"/>
              <a:gd name="connsiteY1" fmla="*/ 1600200 h 1600200"/>
              <a:gd name="connsiteX0" fmla="*/ 381000 w 465789"/>
              <a:gd name="connsiteY0" fmla="*/ 0 h 1745343"/>
              <a:gd name="connsiteX1" fmla="*/ 0 w 465789"/>
              <a:gd name="connsiteY1" fmla="*/ 1745343 h 1745343"/>
              <a:gd name="connsiteX0" fmla="*/ 293914 w 388277"/>
              <a:gd name="connsiteY0" fmla="*/ 0 h 1745343"/>
              <a:gd name="connsiteX1" fmla="*/ 0 w 388277"/>
              <a:gd name="connsiteY1" fmla="*/ 1745343 h 1745343"/>
              <a:gd name="connsiteX0" fmla="*/ 351972 w 439732"/>
              <a:gd name="connsiteY0" fmla="*/ 0 h 1730828"/>
              <a:gd name="connsiteX1" fmla="*/ 0 w 439732"/>
              <a:gd name="connsiteY1" fmla="*/ 1730828 h 1730828"/>
              <a:gd name="connsiteX0" fmla="*/ 351972 w 439732"/>
              <a:gd name="connsiteY0" fmla="*/ 0 h 1774371"/>
              <a:gd name="connsiteX1" fmla="*/ 0 w 439732"/>
              <a:gd name="connsiteY1" fmla="*/ 1774371 h 1774371"/>
              <a:gd name="connsiteX0" fmla="*/ 264886 w 362930"/>
              <a:gd name="connsiteY0" fmla="*/ 0 h 1803399"/>
              <a:gd name="connsiteX1" fmla="*/ 0 w 362930"/>
              <a:gd name="connsiteY1" fmla="*/ 1803399 h 1803399"/>
              <a:gd name="connsiteX0" fmla="*/ 264886 w 378722"/>
              <a:gd name="connsiteY0" fmla="*/ 0 h 1803399"/>
              <a:gd name="connsiteX1" fmla="*/ 0 w 378722"/>
              <a:gd name="connsiteY1" fmla="*/ 1803399 h 1803399"/>
              <a:gd name="connsiteX0" fmla="*/ 264886 w 361216"/>
              <a:gd name="connsiteY0" fmla="*/ 0 h 1803399"/>
              <a:gd name="connsiteX1" fmla="*/ 0 w 361216"/>
              <a:gd name="connsiteY1" fmla="*/ 1803399 h 1803399"/>
              <a:gd name="connsiteX0" fmla="*/ 265966 w 354459"/>
              <a:gd name="connsiteY0" fmla="*/ 0 h 1803399"/>
              <a:gd name="connsiteX1" fmla="*/ 1080 w 354459"/>
              <a:gd name="connsiteY1" fmla="*/ 1803399 h 1803399"/>
              <a:gd name="connsiteX0" fmla="*/ 251479 w 341579"/>
              <a:gd name="connsiteY0" fmla="*/ 0 h 1919513"/>
              <a:gd name="connsiteX1" fmla="*/ 1107 w 341579"/>
              <a:gd name="connsiteY1" fmla="*/ 1919513 h 1919513"/>
              <a:gd name="connsiteX0" fmla="*/ 307396 w 377214"/>
              <a:gd name="connsiteY0" fmla="*/ 0 h 1919513"/>
              <a:gd name="connsiteX1" fmla="*/ 57024 w 377214"/>
              <a:gd name="connsiteY1" fmla="*/ 1919513 h 1919513"/>
              <a:gd name="connsiteX0" fmla="*/ 198885 w 277771"/>
              <a:gd name="connsiteY0" fmla="*/ 0 h 1948542"/>
              <a:gd name="connsiteX1" fmla="*/ 64627 w 277771"/>
              <a:gd name="connsiteY1" fmla="*/ 1948542 h 1948542"/>
              <a:gd name="connsiteX0" fmla="*/ 119034 w 206494"/>
              <a:gd name="connsiteY0" fmla="*/ 0 h 1948542"/>
              <a:gd name="connsiteX1" fmla="*/ 71861 w 206494"/>
              <a:gd name="connsiteY1" fmla="*/ 1948542 h 1948542"/>
              <a:gd name="connsiteX0" fmla="*/ 112214 w 234369"/>
              <a:gd name="connsiteY0" fmla="*/ 0 h 1948542"/>
              <a:gd name="connsiteX1" fmla="*/ 65041 w 234369"/>
              <a:gd name="connsiteY1" fmla="*/ 1948542 h 1948542"/>
              <a:gd name="connsiteX0" fmla="*/ 32539 w 167214"/>
              <a:gd name="connsiteY0" fmla="*/ 0 h 1963056"/>
              <a:gd name="connsiteX1" fmla="*/ 72452 w 167214"/>
              <a:gd name="connsiteY1" fmla="*/ 1963056 h 1963056"/>
              <a:gd name="connsiteX0" fmla="*/ 0 w 147389"/>
              <a:gd name="connsiteY0" fmla="*/ 0 h 2050141"/>
              <a:gd name="connsiteX1" fmla="*/ 112485 w 147389"/>
              <a:gd name="connsiteY1" fmla="*/ 2050141 h 2050141"/>
              <a:gd name="connsiteX0" fmla="*/ 0 w 204600"/>
              <a:gd name="connsiteY0" fmla="*/ 0 h 2050141"/>
              <a:gd name="connsiteX1" fmla="*/ 112485 w 204600"/>
              <a:gd name="connsiteY1" fmla="*/ 2050141 h 205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600" h="2050141">
                <a:moveTo>
                  <a:pt x="0" y="0"/>
                </a:moveTo>
                <a:cubicBezTo>
                  <a:pt x="527276" y="883558"/>
                  <a:pt x="-164193" y="1388380"/>
                  <a:pt x="112485" y="2050141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D8C7D2A-22C2-564D-766C-7662E3B25F3B}"/>
              </a:ext>
            </a:extLst>
          </p:cNvPr>
          <p:cNvSpPr/>
          <p:nvPr/>
        </p:nvSpPr>
        <p:spPr>
          <a:xfrm>
            <a:off x="9718746" y="7357651"/>
            <a:ext cx="1986190" cy="1109888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995840"/>
              <a:gd name="connsiteY0" fmla="*/ 0 h 1224188"/>
              <a:gd name="connsiteX1" fmla="*/ 2995840 w 2995840"/>
              <a:gd name="connsiteY1" fmla="*/ 1224188 h 1224188"/>
              <a:gd name="connsiteX0" fmla="*/ 0 w 2995840"/>
              <a:gd name="connsiteY0" fmla="*/ 0 h 1224188"/>
              <a:gd name="connsiteX1" fmla="*/ 2995840 w 2995840"/>
              <a:gd name="connsiteY1" fmla="*/ 1224188 h 1224188"/>
              <a:gd name="connsiteX0" fmla="*/ 0 w 2995840"/>
              <a:gd name="connsiteY0" fmla="*/ 0 h 1224188"/>
              <a:gd name="connsiteX1" fmla="*/ 2995840 w 2995840"/>
              <a:gd name="connsiteY1" fmla="*/ 1224188 h 1224188"/>
              <a:gd name="connsiteX0" fmla="*/ 0 w 2995840"/>
              <a:gd name="connsiteY0" fmla="*/ 0 h 1224188"/>
              <a:gd name="connsiteX1" fmla="*/ 2995840 w 2995840"/>
              <a:gd name="connsiteY1" fmla="*/ 1224188 h 1224188"/>
              <a:gd name="connsiteX0" fmla="*/ 0 w 2414815"/>
              <a:gd name="connsiteY0" fmla="*/ 0 h 1290863"/>
              <a:gd name="connsiteX1" fmla="*/ 2414815 w 2414815"/>
              <a:gd name="connsiteY1" fmla="*/ 1290863 h 1290863"/>
              <a:gd name="connsiteX0" fmla="*/ 0 w 2414815"/>
              <a:gd name="connsiteY0" fmla="*/ 0 h 1290863"/>
              <a:gd name="connsiteX1" fmla="*/ 2414815 w 2414815"/>
              <a:gd name="connsiteY1" fmla="*/ 1290863 h 1290863"/>
              <a:gd name="connsiteX0" fmla="*/ 0 w 2014765"/>
              <a:gd name="connsiteY0" fmla="*/ 0 h 1071788"/>
              <a:gd name="connsiteX1" fmla="*/ 2014765 w 2014765"/>
              <a:gd name="connsiteY1" fmla="*/ 1071788 h 1071788"/>
              <a:gd name="connsiteX0" fmla="*/ 0 w 2043340"/>
              <a:gd name="connsiteY0" fmla="*/ 0 h 1090838"/>
              <a:gd name="connsiteX1" fmla="*/ 2043340 w 2043340"/>
              <a:gd name="connsiteY1" fmla="*/ 1090838 h 1090838"/>
              <a:gd name="connsiteX0" fmla="*/ 0 w 1986190"/>
              <a:gd name="connsiteY0" fmla="*/ 0 h 1109888"/>
              <a:gd name="connsiteX1" fmla="*/ 1986190 w 1986190"/>
              <a:gd name="connsiteY1" fmla="*/ 1109888 h 11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6190" h="1109888">
                <a:moveTo>
                  <a:pt x="0" y="0"/>
                </a:moveTo>
                <a:cubicBezTo>
                  <a:pt x="316139" y="681943"/>
                  <a:pt x="1563008" y="317953"/>
                  <a:pt x="1986190" y="1109888"/>
                </a:cubicBezTo>
              </a:path>
            </a:pathLst>
          </a:custGeom>
          <a:noFill/>
          <a:ln w="1270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546953D-9B8D-E572-E808-972C8838D67B}"/>
              </a:ext>
            </a:extLst>
          </p:cNvPr>
          <p:cNvSpPr/>
          <p:nvPr/>
        </p:nvSpPr>
        <p:spPr>
          <a:xfrm>
            <a:off x="10212015" y="6966622"/>
            <a:ext cx="1439634" cy="816417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565400"/>
              <a:gd name="connsiteY0" fmla="*/ 1321473 h 1443612"/>
              <a:gd name="connsiteX1" fmla="*/ 2565400 w 2565400"/>
              <a:gd name="connsiteY1" fmla="*/ 134930 h 1443612"/>
              <a:gd name="connsiteX0" fmla="*/ 0 w 1941286"/>
              <a:gd name="connsiteY0" fmla="*/ 704717 h 860171"/>
              <a:gd name="connsiteX1" fmla="*/ 1941286 w 1941286"/>
              <a:gd name="connsiteY1" fmla="*/ 171316 h 860171"/>
              <a:gd name="connsiteX0" fmla="*/ 0 w 2013857"/>
              <a:gd name="connsiteY0" fmla="*/ 758749 h 910508"/>
              <a:gd name="connsiteX1" fmla="*/ 2013857 w 2013857"/>
              <a:gd name="connsiteY1" fmla="*/ 167291 h 910508"/>
              <a:gd name="connsiteX0" fmla="*/ 0 w 2013857"/>
              <a:gd name="connsiteY0" fmla="*/ 591458 h 974136"/>
              <a:gd name="connsiteX1" fmla="*/ 2013857 w 2013857"/>
              <a:gd name="connsiteY1" fmla="*/ 0 h 974136"/>
              <a:gd name="connsiteX0" fmla="*/ 0 w 2013857"/>
              <a:gd name="connsiteY0" fmla="*/ 591458 h 872014"/>
              <a:gd name="connsiteX1" fmla="*/ 2013857 w 2013857"/>
              <a:gd name="connsiteY1" fmla="*/ 0 h 872014"/>
              <a:gd name="connsiteX0" fmla="*/ 0 w 1810657"/>
              <a:gd name="connsiteY0" fmla="*/ 809172 h 1029994"/>
              <a:gd name="connsiteX1" fmla="*/ 1810657 w 1810657"/>
              <a:gd name="connsiteY1" fmla="*/ 0 h 1029994"/>
              <a:gd name="connsiteX0" fmla="*/ 0 w 1810657"/>
              <a:gd name="connsiteY0" fmla="*/ 809172 h 914516"/>
              <a:gd name="connsiteX1" fmla="*/ 1810657 w 1810657"/>
              <a:gd name="connsiteY1" fmla="*/ 0 h 914516"/>
              <a:gd name="connsiteX0" fmla="*/ 0 w 1810657"/>
              <a:gd name="connsiteY0" fmla="*/ 881744 h 973021"/>
              <a:gd name="connsiteX1" fmla="*/ 1810657 w 1810657"/>
              <a:gd name="connsiteY1" fmla="*/ 0 h 973021"/>
              <a:gd name="connsiteX0" fmla="*/ 0 w 1810657"/>
              <a:gd name="connsiteY0" fmla="*/ 881744 h 942026"/>
              <a:gd name="connsiteX1" fmla="*/ 1810657 w 1810657"/>
              <a:gd name="connsiteY1" fmla="*/ 0 h 942026"/>
              <a:gd name="connsiteX0" fmla="*/ 0 w 1723571"/>
              <a:gd name="connsiteY0" fmla="*/ 852715 h 917863"/>
              <a:gd name="connsiteX1" fmla="*/ 1723571 w 1723571"/>
              <a:gd name="connsiteY1" fmla="*/ 0 h 917863"/>
              <a:gd name="connsiteX0" fmla="*/ 0 w 1796143"/>
              <a:gd name="connsiteY0" fmla="*/ 852715 h 917863"/>
              <a:gd name="connsiteX1" fmla="*/ 1796143 w 1796143"/>
              <a:gd name="connsiteY1" fmla="*/ 0 h 917863"/>
              <a:gd name="connsiteX0" fmla="*/ 0 w 1709057"/>
              <a:gd name="connsiteY0" fmla="*/ 838201 h 905974"/>
              <a:gd name="connsiteX1" fmla="*/ 1709057 w 1709057"/>
              <a:gd name="connsiteY1" fmla="*/ 0 h 905974"/>
              <a:gd name="connsiteX0" fmla="*/ 0 w 1709057"/>
              <a:gd name="connsiteY0" fmla="*/ 838201 h 887162"/>
              <a:gd name="connsiteX1" fmla="*/ 1709057 w 1709057"/>
              <a:gd name="connsiteY1" fmla="*/ 0 h 887162"/>
              <a:gd name="connsiteX0" fmla="*/ 0 w 1680028"/>
              <a:gd name="connsiteY0" fmla="*/ 881744 h 923740"/>
              <a:gd name="connsiteX1" fmla="*/ 1680028 w 1680028"/>
              <a:gd name="connsiteY1" fmla="*/ 0 h 923740"/>
              <a:gd name="connsiteX0" fmla="*/ 0 w 1636485"/>
              <a:gd name="connsiteY0" fmla="*/ 881744 h 923740"/>
              <a:gd name="connsiteX1" fmla="*/ 1636485 w 1636485"/>
              <a:gd name="connsiteY1" fmla="*/ 0 h 923740"/>
              <a:gd name="connsiteX0" fmla="*/ 0 w 1646010"/>
              <a:gd name="connsiteY0" fmla="*/ 867456 h 911595"/>
              <a:gd name="connsiteX1" fmla="*/ 1646010 w 1646010"/>
              <a:gd name="connsiteY1" fmla="*/ 0 h 911595"/>
              <a:gd name="connsiteX0" fmla="*/ 0 w 1646010"/>
              <a:gd name="connsiteY0" fmla="*/ 867456 h 897670"/>
              <a:gd name="connsiteX1" fmla="*/ 1646010 w 1646010"/>
              <a:gd name="connsiteY1" fmla="*/ 0 h 897670"/>
              <a:gd name="connsiteX0" fmla="*/ 0 w 1622197"/>
              <a:gd name="connsiteY0" fmla="*/ 853168 h 885482"/>
              <a:gd name="connsiteX1" fmla="*/ 1622197 w 1622197"/>
              <a:gd name="connsiteY1" fmla="*/ 0 h 885482"/>
              <a:gd name="connsiteX0" fmla="*/ 0 w 1593622"/>
              <a:gd name="connsiteY0" fmla="*/ 853168 h 885482"/>
              <a:gd name="connsiteX1" fmla="*/ 1593622 w 1593622"/>
              <a:gd name="connsiteY1" fmla="*/ 0 h 885482"/>
              <a:gd name="connsiteX0" fmla="*/ 0 w 1584097"/>
              <a:gd name="connsiteY0" fmla="*/ 872218 h 901767"/>
              <a:gd name="connsiteX1" fmla="*/ 1584097 w 1584097"/>
              <a:gd name="connsiteY1" fmla="*/ 0 h 901767"/>
              <a:gd name="connsiteX0" fmla="*/ 0 w 1584097"/>
              <a:gd name="connsiteY0" fmla="*/ 872218 h 887169"/>
              <a:gd name="connsiteX1" fmla="*/ 1584097 w 1584097"/>
              <a:gd name="connsiteY1" fmla="*/ 0 h 887169"/>
              <a:gd name="connsiteX0" fmla="*/ 0 w 1482497"/>
              <a:gd name="connsiteY0" fmla="*/ 783318 h 804869"/>
              <a:gd name="connsiteX1" fmla="*/ 1482497 w 1482497"/>
              <a:gd name="connsiteY1" fmla="*/ 0 h 804869"/>
              <a:gd name="connsiteX0" fmla="*/ 0 w 1482497"/>
              <a:gd name="connsiteY0" fmla="*/ 783318 h 812165"/>
              <a:gd name="connsiteX1" fmla="*/ 1482497 w 1482497"/>
              <a:gd name="connsiteY1" fmla="*/ 0 h 812165"/>
              <a:gd name="connsiteX0" fmla="*/ 0 w 1472972"/>
              <a:gd name="connsiteY0" fmla="*/ 769030 h 799493"/>
              <a:gd name="connsiteX1" fmla="*/ 1472972 w 1472972"/>
              <a:gd name="connsiteY1" fmla="*/ 0 h 799493"/>
              <a:gd name="connsiteX0" fmla="*/ 0 w 1472972"/>
              <a:gd name="connsiteY0" fmla="*/ 783318 h 812165"/>
              <a:gd name="connsiteX1" fmla="*/ 1472972 w 1472972"/>
              <a:gd name="connsiteY1" fmla="*/ 0 h 812165"/>
              <a:gd name="connsiteX0" fmla="*/ 0 w 1458684"/>
              <a:gd name="connsiteY0" fmla="*/ 783318 h 812165"/>
              <a:gd name="connsiteX1" fmla="*/ 1458684 w 1458684"/>
              <a:gd name="connsiteY1" fmla="*/ 0 h 812165"/>
              <a:gd name="connsiteX0" fmla="*/ 0 w 1439634"/>
              <a:gd name="connsiteY0" fmla="*/ 783318 h 812165"/>
              <a:gd name="connsiteX1" fmla="*/ 1439634 w 1439634"/>
              <a:gd name="connsiteY1" fmla="*/ 0 h 812165"/>
              <a:gd name="connsiteX0" fmla="*/ 0 w 1449159"/>
              <a:gd name="connsiteY0" fmla="*/ 790462 h 818547"/>
              <a:gd name="connsiteX1" fmla="*/ 1449159 w 1449159"/>
              <a:gd name="connsiteY1" fmla="*/ 0 h 818547"/>
              <a:gd name="connsiteX0" fmla="*/ 0 w 1437253"/>
              <a:gd name="connsiteY0" fmla="*/ 790462 h 818547"/>
              <a:gd name="connsiteX1" fmla="*/ 1437253 w 1437253"/>
              <a:gd name="connsiteY1" fmla="*/ 0 h 818547"/>
              <a:gd name="connsiteX0" fmla="*/ 0 w 1439634"/>
              <a:gd name="connsiteY0" fmla="*/ 780937 h 810045"/>
              <a:gd name="connsiteX1" fmla="*/ 1439634 w 1439634"/>
              <a:gd name="connsiteY1" fmla="*/ 0 h 810045"/>
              <a:gd name="connsiteX0" fmla="*/ 0 w 1439634"/>
              <a:gd name="connsiteY0" fmla="*/ 788081 h 816417"/>
              <a:gd name="connsiteX1" fmla="*/ 1439634 w 1439634"/>
              <a:gd name="connsiteY1" fmla="*/ 0 h 81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634" h="816417">
                <a:moveTo>
                  <a:pt x="0" y="788081"/>
                </a:moveTo>
                <a:cubicBezTo>
                  <a:pt x="613681" y="873578"/>
                  <a:pt x="936170" y="806904"/>
                  <a:pt x="1439634" y="0"/>
                </a:cubicBezTo>
              </a:path>
            </a:pathLst>
          </a:custGeom>
          <a:noFill/>
          <a:ln w="1270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8" name="Freeform: Shape 2307">
            <a:extLst>
              <a:ext uri="{FF2B5EF4-FFF2-40B4-BE49-F238E27FC236}">
                <a16:creationId xmlns:a16="http://schemas.microsoft.com/office/drawing/2014/main" id="{4E83A953-CD54-EA4F-FCA1-0E0FE0E3B31B}"/>
              </a:ext>
            </a:extLst>
          </p:cNvPr>
          <p:cNvSpPr/>
          <p:nvPr/>
        </p:nvSpPr>
        <p:spPr>
          <a:xfrm>
            <a:off x="13551937" y="6155364"/>
            <a:ext cx="1499879" cy="1961018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685800 w 748291"/>
              <a:gd name="connsiteY0" fmla="*/ 0 h 1600200"/>
              <a:gd name="connsiteX1" fmla="*/ 0 w 748291"/>
              <a:gd name="connsiteY1" fmla="*/ 1600200 h 1600200"/>
              <a:gd name="connsiteX0" fmla="*/ 381000 w 465789"/>
              <a:gd name="connsiteY0" fmla="*/ 0 h 1745343"/>
              <a:gd name="connsiteX1" fmla="*/ 0 w 465789"/>
              <a:gd name="connsiteY1" fmla="*/ 1745343 h 1745343"/>
              <a:gd name="connsiteX0" fmla="*/ 293914 w 388277"/>
              <a:gd name="connsiteY0" fmla="*/ 0 h 1745343"/>
              <a:gd name="connsiteX1" fmla="*/ 0 w 388277"/>
              <a:gd name="connsiteY1" fmla="*/ 1745343 h 1745343"/>
              <a:gd name="connsiteX0" fmla="*/ 351972 w 439732"/>
              <a:gd name="connsiteY0" fmla="*/ 0 h 1730828"/>
              <a:gd name="connsiteX1" fmla="*/ 0 w 439732"/>
              <a:gd name="connsiteY1" fmla="*/ 1730828 h 1730828"/>
              <a:gd name="connsiteX0" fmla="*/ 351972 w 439732"/>
              <a:gd name="connsiteY0" fmla="*/ 0 h 1774371"/>
              <a:gd name="connsiteX1" fmla="*/ 0 w 439732"/>
              <a:gd name="connsiteY1" fmla="*/ 1774371 h 1774371"/>
              <a:gd name="connsiteX0" fmla="*/ 264886 w 362930"/>
              <a:gd name="connsiteY0" fmla="*/ 0 h 1803399"/>
              <a:gd name="connsiteX1" fmla="*/ 0 w 362930"/>
              <a:gd name="connsiteY1" fmla="*/ 1803399 h 1803399"/>
              <a:gd name="connsiteX0" fmla="*/ 264886 w 378722"/>
              <a:gd name="connsiteY0" fmla="*/ 0 h 1803399"/>
              <a:gd name="connsiteX1" fmla="*/ 0 w 378722"/>
              <a:gd name="connsiteY1" fmla="*/ 1803399 h 1803399"/>
              <a:gd name="connsiteX0" fmla="*/ 264886 w 361216"/>
              <a:gd name="connsiteY0" fmla="*/ 0 h 1803399"/>
              <a:gd name="connsiteX1" fmla="*/ 0 w 361216"/>
              <a:gd name="connsiteY1" fmla="*/ 1803399 h 1803399"/>
              <a:gd name="connsiteX0" fmla="*/ 265966 w 354459"/>
              <a:gd name="connsiteY0" fmla="*/ 0 h 1803399"/>
              <a:gd name="connsiteX1" fmla="*/ 1080 w 354459"/>
              <a:gd name="connsiteY1" fmla="*/ 1803399 h 1803399"/>
              <a:gd name="connsiteX0" fmla="*/ 251479 w 341579"/>
              <a:gd name="connsiteY0" fmla="*/ 0 h 1919513"/>
              <a:gd name="connsiteX1" fmla="*/ 1107 w 341579"/>
              <a:gd name="connsiteY1" fmla="*/ 1919513 h 1919513"/>
              <a:gd name="connsiteX0" fmla="*/ 307396 w 377214"/>
              <a:gd name="connsiteY0" fmla="*/ 0 h 1919513"/>
              <a:gd name="connsiteX1" fmla="*/ 57024 w 377214"/>
              <a:gd name="connsiteY1" fmla="*/ 1919513 h 1919513"/>
              <a:gd name="connsiteX0" fmla="*/ 198885 w 277771"/>
              <a:gd name="connsiteY0" fmla="*/ 0 h 1948542"/>
              <a:gd name="connsiteX1" fmla="*/ 64627 w 277771"/>
              <a:gd name="connsiteY1" fmla="*/ 1948542 h 1948542"/>
              <a:gd name="connsiteX0" fmla="*/ 119034 w 206494"/>
              <a:gd name="connsiteY0" fmla="*/ 0 h 1948542"/>
              <a:gd name="connsiteX1" fmla="*/ 71861 w 206494"/>
              <a:gd name="connsiteY1" fmla="*/ 1948542 h 1948542"/>
              <a:gd name="connsiteX0" fmla="*/ 112214 w 234369"/>
              <a:gd name="connsiteY0" fmla="*/ 0 h 1948542"/>
              <a:gd name="connsiteX1" fmla="*/ 65041 w 234369"/>
              <a:gd name="connsiteY1" fmla="*/ 1948542 h 1948542"/>
              <a:gd name="connsiteX0" fmla="*/ 32539 w 167214"/>
              <a:gd name="connsiteY0" fmla="*/ 0 h 1963056"/>
              <a:gd name="connsiteX1" fmla="*/ 72452 w 167214"/>
              <a:gd name="connsiteY1" fmla="*/ 1963056 h 1963056"/>
              <a:gd name="connsiteX0" fmla="*/ 0 w 147389"/>
              <a:gd name="connsiteY0" fmla="*/ 0 h 2050141"/>
              <a:gd name="connsiteX1" fmla="*/ 112485 w 147389"/>
              <a:gd name="connsiteY1" fmla="*/ 2050141 h 2050141"/>
              <a:gd name="connsiteX0" fmla="*/ 0 w 204600"/>
              <a:gd name="connsiteY0" fmla="*/ 0 h 2050141"/>
              <a:gd name="connsiteX1" fmla="*/ 112485 w 204600"/>
              <a:gd name="connsiteY1" fmla="*/ 2050141 h 2050141"/>
              <a:gd name="connsiteX0" fmla="*/ 1507397 w 1586607"/>
              <a:gd name="connsiteY0" fmla="*/ 0 h 1237341"/>
              <a:gd name="connsiteX1" fmla="*/ 23311 w 1586607"/>
              <a:gd name="connsiteY1" fmla="*/ 1237341 h 1237341"/>
              <a:gd name="connsiteX0" fmla="*/ 621078 w 741750"/>
              <a:gd name="connsiteY0" fmla="*/ 0 h 2572656"/>
              <a:gd name="connsiteX1" fmla="*/ 36877 w 741750"/>
              <a:gd name="connsiteY1" fmla="*/ 2572656 h 2572656"/>
              <a:gd name="connsiteX0" fmla="*/ 647822 w 647822"/>
              <a:gd name="connsiteY0" fmla="*/ 0 h 2572656"/>
              <a:gd name="connsiteX1" fmla="*/ 63621 w 647822"/>
              <a:gd name="connsiteY1" fmla="*/ 2572656 h 2572656"/>
              <a:gd name="connsiteX0" fmla="*/ 540911 w 540911"/>
              <a:gd name="connsiteY0" fmla="*/ 0 h 2572656"/>
              <a:gd name="connsiteX1" fmla="*/ 72825 w 540911"/>
              <a:gd name="connsiteY1" fmla="*/ 2572656 h 2572656"/>
              <a:gd name="connsiteX0" fmla="*/ 501525 w 501525"/>
              <a:gd name="connsiteY0" fmla="*/ 0 h 2587171"/>
              <a:gd name="connsiteX1" fmla="*/ 76982 w 501525"/>
              <a:gd name="connsiteY1" fmla="*/ 2587171 h 2587171"/>
              <a:gd name="connsiteX0" fmla="*/ 680777 w 680777"/>
              <a:gd name="connsiteY0" fmla="*/ 0 h 2587171"/>
              <a:gd name="connsiteX1" fmla="*/ 256234 w 680777"/>
              <a:gd name="connsiteY1" fmla="*/ 2587171 h 2587171"/>
              <a:gd name="connsiteX0" fmla="*/ 717178 w 717178"/>
              <a:gd name="connsiteY0" fmla="*/ 0 h 2616200"/>
              <a:gd name="connsiteX1" fmla="*/ 249092 w 717178"/>
              <a:gd name="connsiteY1" fmla="*/ 2616200 h 2616200"/>
              <a:gd name="connsiteX0" fmla="*/ 680779 w 680779"/>
              <a:gd name="connsiteY0" fmla="*/ 0 h 2601686"/>
              <a:gd name="connsiteX1" fmla="*/ 256235 w 680779"/>
              <a:gd name="connsiteY1" fmla="*/ 2601686 h 2601686"/>
              <a:gd name="connsiteX0" fmla="*/ 564934 w 564934"/>
              <a:gd name="connsiteY0" fmla="*/ 0 h 2601686"/>
              <a:gd name="connsiteX1" fmla="*/ 140390 w 564934"/>
              <a:gd name="connsiteY1" fmla="*/ 2601686 h 2601686"/>
              <a:gd name="connsiteX0" fmla="*/ 615572 w 615572"/>
              <a:gd name="connsiteY0" fmla="*/ 0 h 2601686"/>
              <a:gd name="connsiteX1" fmla="*/ 132971 w 615572"/>
              <a:gd name="connsiteY1" fmla="*/ 2601686 h 2601686"/>
              <a:gd name="connsiteX0" fmla="*/ 692837 w 692837"/>
              <a:gd name="connsiteY0" fmla="*/ 0 h 2601686"/>
              <a:gd name="connsiteX1" fmla="*/ 210236 w 692837"/>
              <a:gd name="connsiteY1" fmla="*/ 2601686 h 2601686"/>
              <a:gd name="connsiteX0" fmla="*/ 831250 w 831250"/>
              <a:gd name="connsiteY0" fmla="*/ 0 h 2485571"/>
              <a:gd name="connsiteX1" fmla="*/ 188992 w 831250"/>
              <a:gd name="connsiteY1" fmla="*/ 2485571 h 2485571"/>
              <a:gd name="connsiteX0" fmla="*/ 796971 w 796971"/>
              <a:gd name="connsiteY0" fmla="*/ 0 h 2485571"/>
              <a:gd name="connsiteX1" fmla="*/ 154713 w 796971"/>
              <a:gd name="connsiteY1" fmla="*/ 2485571 h 2485571"/>
              <a:gd name="connsiteX0" fmla="*/ 953566 w 953566"/>
              <a:gd name="connsiteY0" fmla="*/ 9036 h 2494607"/>
              <a:gd name="connsiteX1" fmla="*/ 311308 w 953566"/>
              <a:gd name="connsiteY1" fmla="*/ 2494607 h 2494607"/>
              <a:gd name="connsiteX0" fmla="*/ 1285121 w 1285121"/>
              <a:gd name="connsiteY0" fmla="*/ 11081 h 2162823"/>
              <a:gd name="connsiteX1" fmla="*/ 207434 w 1285121"/>
              <a:gd name="connsiteY1" fmla="*/ 2162823 h 2162823"/>
              <a:gd name="connsiteX0" fmla="*/ 1457783 w 1457783"/>
              <a:gd name="connsiteY0" fmla="*/ 12023 h 2047651"/>
              <a:gd name="connsiteX1" fmla="*/ 176896 w 1457783"/>
              <a:gd name="connsiteY1" fmla="*/ 2047651 h 2047651"/>
              <a:gd name="connsiteX0" fmla="*/ 1546944 w 1546944"/>
              <a:gd name="connsiteY0" fmla="*/ 12840 h 1961382"/>
              <a:gd name="connsiteX1" fmla="*/ 164457 w 1546944"/>
              <a:gd name="connsiteY1" fmla="*/ 1961382 h 1961382"/>
              <a:gd name="connsiteX0" fmla="*/ 1508533 w 1508533"/>
              <a:gd name="connsiteY0" fmla="*/ 12840 h 1961382"/>
              <a:gd name="connsiteX1" fmla="*/ 169588 w 1508533"/>
              <a:gd name="connsiteY1" fmla="*/ 1961382 h 1961382"/>
              <a:gd name="connsiteX0" fmla="*/ 1547747 w 1547747"/>
              <a:gd name="connsiteY0" fmla="*/ 12840 h 1961382"/>
              <a:gd name="connsiteX1" fmla="*/ 164352 w 1547747"/>
              <a:gd name="connsiteY1" fmla="*/ 1961382 h 1961382"/>
              <a:gd name="connsiteX0" fmla="*/ 1477598 w 1477598"/>
              <a:gd name="connsiteY0" fmla="*/ 12418 h 1960960"/>
              <a:gd name="connsiteX1" fmla="*/ 94203 w 1477598"/>
              <a:gd name="connsiteY1" fmla="*/ 1960960 h 1960960"/>
              <a:gd name="connsiteX0" fmla="*/ 1506668 w 1506668"/>
              <a:gd name="connsiteY0" fmla="*/ 12418 h 1960960"/>
              <a:gd name="connsiteX1" fmla="*/ 91523 w 1506668"/>
              <a:gd name="connsiteY1" fmla="*/ 1960960 h 1960960"/>
              <a:gd name="connsiteX0" fmla="*/ 1488781 w 1488781"/>
              <a:gd name="connsiteY0" fmla="*/ 12418 h 1960960"/>
              <a:gd name="connsiteX1" fmla="*/ 73636 w 1488781"/>
              <a:gd name="connsiteY1" fmla="*/ 1960960 h 1960960"/>
              <a:gd name="connsiteX0" fmla="*/ 1499879 w 1499879"/>
              <a:gd name="connsiteY0" fmla="*/ 12476 h 1961018"/>
              <a:gd name="connsiteX1" fmla="*/ 84734 w 1499879"/>
              <a:gd name="connsiteY1" fmla="*/ 1961018 h 196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9879" h="1961018">
                <a:moveTo>
                  <a:pt x="1499879" y="12476"/>
                </a:moveTo>
                <a:cubicBezTo>
                  <a:pt x="445099" y="-134481"/>
                  <a:pt x="-250003" y="1047071"/>
                  <a:pt x="84734" y="1961018"/>
                </a:cubicBezTo>
              </a:path>
            </a:pathLst>
          </a:custGeom>
          <a:noFill/>
          <a:ln w="1270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9" name="Freeform: Shape 2308">
            <a:extLst>
              <a:ext uri="{FF2B5EF4-FFF2-40B4-BE49-F238E27FC236}">
                <a16:creationId xmlns:a16="http://schemas.microsoft.com/office/drawing/2014/main" id="{42B0F747-0FCD-6747-05A8-A5028B4479EE}"/>
              </a:ext>
            </a:extLst>
          </p:cNvPr>
          <p:cNvSpPr/>
          <p:nvPr/>
        </p:nvSpPr>
        <p:spPr>
          <a:xfrm>
            <a:off x="12833848" y="6307878"/>
            <a:ext cx="1465266" cy="461624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685800 w 748291"/>
              <a:gd name="connsiteY0" fmla="*/ 0 h 1600200"/>
              <a:gd name="connsiteX1" fmla="*/ 0 w 748291"/>
              <a:gd name="connsiteY1" fmla="*/ 1600200 h 1600200"/>
              <a:gd name="connsiteX0" fmla="*/ 381000 w 465789"/>
              <a:gd name="connsiteY0" fmla="*/ 0 h 1745343"/>
              <a:gd name="connsiteX1" fmla="*/ 0 w 465789"/>
              <a:gd name="connsiteY1" fmla="*/ 1745343 h 1745343"/>
              <a:gd name="connsiteX0" fmla="*/ 293914 w 388277"/>
              <a:gd name="connsiteY0" fmla="*/ 0 h 1745343"/>
              <a:gd name="connsiteX1" fmla="*/ 0 w 388277"/>
              <a:gd name="connsiteY1" fmla="*/ 1745343 h 1745343"/>
              <a:gd name="connsiteX0" fmla="*/ 351972 w 439732"/>
              <a:gd name="connsiteY0" fmla="*/ 0 h 1730828"/>
              <a:gd name="connsiteX1" fmla="*/ 0 w 439732"/>
              <a:gd name="connsiteY1" fmla="*/ 1730828 h 1730828"/>
              <a:gd name="connsiteX0" fmla="*/ 351972 w 439732"/>
              <a:gd name="connsiteY0" fmla="*/ 0 h 1774371"/>
              <a:gd name="connsiteX1" fmla="*/ 0 w 439732"/>
              <a:gd name="connsiteY1" fmla="*/ 1774371 h 1774371"/>
              <a:gd name="connsiteX0" fmla="*/ 264886 w 362930"/>
              <a:gd name="connsiteY0" fmla="*/ 0 h 1803399"/>
              <a:gd name="connsiteX1" fmla="*/ 0 w 362930"/>
              <a:gd name="connsiteY1" fmla="*/ 1803399 h 1803399"/>
              <a:gd name="connsiteX0" fmla="*/ 264886 w 378722"/>
              <a:gd name="connsiteY0" fmla="*/ 0 h 1803399"/>
              <a:gd name="connsiteX1" fmla="*/ 0 w 378722"/>
              <a:gd name="connsiteY1" fmla="*/ 1803399 h 1803399"/>
              <a:gd name="connsiteX0" fmla="*/ 264886 w 361216"/>
              <a:gd name="connsiteY0" fmla="*/ 0 h 1803399"/>
              <a:gd name="connsiteX1" fmla="*/ 0 w 361216"/>
              <a:gd name="connsiteY1" fmla="*/ 1803399 h 1803399"/>
              <a:gd name="connsiteX0" fmla="*/ 265966 w 354459"/>
              <a:gd name="connsiteY0" fmla="*/ 0 h 1803399"/>
              <a:gd name="connsiteX1" fmla="*/ 1080 w 354459"/>
              <a:gd name="connsiteY1" fmla="*/ 1803399 h 1803399"/>
              <a:gd name="connsiteX0" fmla="*/ 251479 w 341579"/>
              <a:gd name="connsiteY0" fmla="*/ 0 h 1919513"/>
              <a:gd name="connsiteX1" fmla="*/ 1107 w 341579"/>
              <a:gd name="connsiteY1" fmla="*/ 1919513 h 1919513"/>
              <a:gd name="connsiteX0" fmla="*/ 307396 w 377214"/>
              <a:gd name="connsiteY0" fmla="*/ 0 h 1919513"/>
              <a:gd name="connsiteX1" fmla="*/ 57024 w 377214"/>
              <a:gd name="connsiteY1" fmla="*/ 1919513 h 1919513"/>
              <a:gd name="connsiteX0" fmla="*/ 198885 w 277771"/>
              <a:gd name="connsiteY0" fmla="*/ 0 h 1948542"/>
              <a:gd name="connsiteX1" fmla="*/ 64627 w 277771"/>
              <a:gd name="connsiteY1" fmla="*/ 1948542 h 1948542"/>
              <a:gd name="connsiteX0" fmla="*/ 119034 w 206494"/>
              <a:gd name="connsiteY0" fmla="*/ 0 h 1948542"/>
              <a:gd name="connsiteX1" fmla="*/ 71861 w 206494"/>
              <a:gd name="connsiteY1" fmla="*/ 1948542 h 1948542"/>
              <a:gd name="connsiteX0" fmla="*/ 112214 w 234369"/>
              <a:gd name="connsiteY0" fmla="*/ 0 h 1948542"/>
              <a:gd name="connsiteX1" fmla="*/ 65041 w 234369"/>
              <a:gd name="connsiteY1" fmla="*/ 1948542 h 1948542"/>
              <a:gd name="connsiteX0" fmla="*/ 32539 w 167214"/>
              <a:gd name="connsiteY0" fmla="*/ 0 h 1963056"/>
              <a:gd name="connsiteX1" fmla="*/ 72452 w 167214"/>
              <a:gd name="connsiteY1" fmla="*/ 1963056 h 1963056"/>
              <a:gd name="connsiteX0" fmla="*/ 0 w 147389"/>
              <a:gd name="connsiteY0" fmla="*/ 0 h 2050141"/>
              <a:gd name="connsiteX1" fmla="*/ 112485 w 147389"/>
              <a:gd name="connsiteY1" fmla="*/ 2050141 h 2050141"/>
              <a:gd name="connsiteX0" fmla="*/ 0 w 204600"/>
              <a:gd name="connsiteY0" fmla="*/ 0 h 2050141"/>
              <a:gd name="connsiteX1" fmla="*/ 112485 w 204600"/>
              <a:gd name="connsiteY1" fmla="*/ 2050141 h 2050141"/>
              <a:gd name="connsiteX0" fmla="*/ 1507397 w 1586607"/>
              <a:gd name="connsiteY0" fmla="*/ 0 h 1237341"/>
              <a:gd name="connsiteX1" fmla="*/ 23311 w 1586607"/>
              <a:gd name="connsiteY1" fmla="*/ 1237341 h 1237341"/>
              <a:gd name="connsiteX0" fmla="*/ 621078 w 741750"/>
              <a:gd name="connsiteY0" fmla="*/ 0 h 2572656"/>
              <a:gd name="connsiteX1" fmla="*/ 36877 w 741750"/>
              <a:gd name="connsiteY1" fmla="*/ 2572656 h 2572656"/>
              <a:gd name="connsiteX0" fmla="*/ 647822 w 647822"/>
              <a:gd name="connsiteY0" fmla="*/ 0 h 2572656"/>
              <a:gd name="connsiteX1" fmla="*/ 63621 w 647822"/>
              <a:gd name="connsiteY1" fmla="*/ 2572656 h 2572656"/>
              <a:gd name="connsiteX0" fmla="*/ 540911 w 540911"/>
              <a:gd name="connsiteY0" fmla="*/ 0 h 2572656"/>
              <a:gd name="connsiteX1" fmla="*/ 72825 w 540911"/>
              <a:gd name="connsiteY1" fmla="*/ 2572656 h 2572656"/>
              <a:gd name="connsiteX0" fmla="*/ 501525 w 501525"/>
              <a:gd name="connsiteY0" fmla="*/ 0 h 2587171"/>
              <a:gd name="connsiteX1" fmla="*/ 76982 w 501525"/>
              <a:gd name="connsiteY1" fmla="*/ 2587171 h 2587171"/>
              <a:gd name="connsiteX0" fmla="*/ 680777 w 680777"/>
              <a:gd name="connsiteY0" fmla="*/ 0 h 2587171"/>
              <a:gd name="connsiteX1" fmla="*/ 256234 w 680777"/>
              <a:gd name="connsiteY1" fmla="*/ 2587171 h 2587171"/>
              <a:gd name="connsiteX0" fmla="*/ 717178 w 717178"/>
              <a:gd name="connsiteY0" fmla="*/ 0 h 2616200"/>
              <a:gd name="connsiteX1" fmla="*/ 249092 w 717178"/>
              <a:gd name="connsiteY1" fmla="*/ 2616200 h 2616200"/>
              <a:gd name="connsiteX0" fmla="*/ 680779 w 680779"/>
              <a:gd name="connsiteY0" fmla="*/ 0 h 2601686"/>
              <a:gd name="connsiteX1" fmla="*/ 256235 w 680779"/>
              <a:gd name="connsiteY1" fmla="*/ 2601686 h 2601686"/>
              <a:gd name="connsiteX0" fmla="*/ 564934 w 564934"/>
              <a:gd name="connsiteY0" fmla="*/ 0 h 2601686"/>
              <a:gd name="connsiteX1" fmla="*/ 140390 w 564934"/>
              <a:gd name="connsiteY1" fmla="*/ 2601686 h 2601686"/>
              <a:gd name="connsiteX0" fmla="*/ 615572 w 615572"/>
              <a:gd name="connsiteY0" fmla="*/ 0 h 2601686"/>
              <a:gd name="connsiteX1" fmla="*/ 132971 w 615572"/>
              <a:gd name="connsiteY1" fmla="*/ 2601686 h 2601686"/>
              <a:gd name="connsiteX0" fmla="*/ 692837 w 692837"/>
              <a:gd name="connsiteY0" fmla="*/ 0 h 2601686"/>
              <a:gd name="connsiteX1" fmla="*/ 210236 w 692837"/>
              <a:gd name="connsiteY1" fmla="*/ 2601686 h 2601686"/>
              <a:gd name="connsiteX0" fmla="*/ 831250 w 831250"/>
              <a:gd name="connsiteY0" fmla="*/ 0 h 2485571"/>
              <a:gd name="connsiteX1" fmla="*/ 188992 w 831250"/>
              <a:gd name="connsiteY1" fmla="*/ 2485571 h 2485571"/>
              <a:gd name="connsiteX0" fmla="*/ 796971 w 796971"/>
              <a:gd name="connsiteY0" fmla="*/ 0 h 2485571"/>
              <a:gd name="connsiteX1" fmla="*/ 154713 w 796971"/>
              <a:gd name="connsiteY1" fmla="*/ 2485571 h 2485571"/>
              <a:gd name="connsiteX0" fmla="*/ 953566 w 953566"/>
              <a:gd name="connsiteY0" fmla="*/ 9036 h 2494607"/>
              <a:gd name="connsiteX1" fmla="*/ 311308 w 953566"/>
              <a:gd name="connsiteY1" fmla="*/ 2494607 h 2494607"/>
              <a:gd name="connsiteX0" fmla="*/ 1285121 w 1285121"/>
              <a:gd name="connsiteY0" fmla="*/ 11081 h 2162823"/>
              <a:gd name="connsiteX1" fmla="*/ 207434 w 1285121"/>
              <a:gd name="connsiteY1" fmla="*/ 2162823 h 2162823"/>
              <a:gd name="connsiteX0" fmla="*/ 1457783 w 1457783"/>
              <a:gd name="connsiteY0" fmla="*/ 12023 h 2047651"/>
              <a:gd name="connsiteX1" fmla="*/ 176896 w 1457783"/>
              <a:gd name="connsiteY1" fmla="*/ 2047651 h 2047651"/>
              <a:gd name="connsiteX0" fmla="*/ 1546944 w 1546944"/>
              <a:gd name="connsiteY0" fmla="*/ 12840 h 1961382"/>
              <a:gd name="connsiteX1" fmla="*/ 164457 w 1546944"/>
              <a:gd name="connsiteY1" fmla="*/ 1961382 h 1961382"/>
              <a:gd name="connsiteX0" fmla="*/ 1508533 w 1508533"/>
              <a:gd name="connsiteY0" fmla="*/ 12840 h 1961382"/>
              <a:gd name="connsiteX1" fmla="*/ 169588 w 1508533"/>
              <a:gd name="connsiteY1" fmla="*/ 1961382 h 1961382"/>
              <a:gd name="connsiteX0" fmla="*/ 2549003 w 2549003"/>
              <a:gd name="connsiteY0" fmla="*/ 236993 h 588964"/>
              <a:gd name="connsiteX1" fmla="*/ 92458 w 2549003"/>
              <a:gd name="connsiteY1" fmla="*/ 588964 h 588964"/>
              <a:gd name="connsiteX0" fmla="*/ 2456545 w 2456545"/>
              <a:gd name="connsiteY0" fmla="*/ 64561 h 416532"/>
              <a:gd name="connsiteX1" fmla="*/ 0 w 2456545"/>
              <a:gd name="connsiteY1" fmla="*/ 416532 h 416532"/>
              <a:gd name="connsiteX0" fmla="*/ 2427517 w 2427517"/>
              <a:gd name="connsiteY0" fmla="*/ 44740 h 527340"/>
              <a:gd name="connsiteX1" fmla="*/ 0 w 2427517"/>
              <a:gd name="connsiteY1" fmla="*/ 527340 h 527340"/>
              <a:gd name="connsiteX0" fmla="*/ 2427517 w 2427517"/>
              <a:gd name="connsiteY0" fmla="*/ 25428 h 508028"/>
              <a:gd name="connsiteX1" fmla="*/ 0 w 2427517"/>
              <a:gd name="connsiteY1" fmla="*/ 508028 h 508028"/>
              <a:gd name="connsiteX0" fmla="*/ 2296889 w 2296889"/>
              <a:gd name="connsiteY0" fmla="*/ 18666 h 733495"/>
              <a:gd name="connsiteX1" fmla="*/ 0 w 2296889"/>
              <a:gd name="connsiteY1" fmla="*/ 733495 h 733495"/>
              <a:gd name="connsiteX0" fmla="*/ 2296889 w 2296889"/>
              <a:gd name="connsiteY0" fmla="*/ 0 h 714829"/>
              <a:gd name="connsiteX1" fmla="*/ 0 w 2296889"/>
              <a:gd name="connsiteY1" fmla="*/ 714829 h 7148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527632 w 1527632"/>
              <a:gd name="connsiteY0" fmla="*/ 0 h 569687"/>
              <a:gd name="connsiteX1" fmla="*/ 0 w 1527632"/>
              <a:gd name="connsiteY1" fmla="*/ 569687 h 569687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42146 w 1542146"/>
              <a:gd name="connsiteY0" fmla="*/ 0 h 511630"/>
              <a:gd name="connsiteX1" fmla="*/ 0 w 1542146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503366 w 1503366"/>
              <a:gd name="connsiteY0" fmla="*/ 0 h 502105"/>
              <a:gd name="connsiteX1" fmla="*/ 0 w 1503366"/>
              <a:gd name="connsiteY1" fmla="*/ 502105 h 502105"/>
              <a:gd name="connsiteX0" fmla="*/ 1522416 w 1522416"/>
              <a:gd name="connsiteY0" fmla="*/ 0 h 502105"/>
              <a:gd name="connsiteX1" fmla="*/ 0 w 1522416"/>
              <a:gd name="connsiteY1" fmla="*/ 502105 h 502105"/>
              <a:gd name="connsiteX0" fmla="*/ 1522416 w 1522416"/>
              <a:gd name="connsiteY0" fmla="*/ 0 h 502105"/>
              <a:gd name="connsiteX1" fmla="*/ 0 w 1522416"/>
              <a:gd name="connsiteY1" fmla="*/ 502105 h 502105"/>
              <a:gd name="connsiteX0" fmla="*/ 1522416 w 1522416"/>
              <a:gd name="connsiteY0" fmla="*/ 0 h 502105"/>
              <a:gd name="connsiteX1" fmla="*/ 0 w 1522416"/>
              <a:gd name="connsiteY1" fmla="*/ 502105 h 502105"/>
              <a:gd name="connsiteX0" fmla="*/ 1465266 w 1465266"/>
              <a:gd name="connsiteY0" fmla="*/ 0 h 461624"/>
              <a:gd name="connsiteX1" fmla="*/ 0 w 1465266"/>
              <a:gd name="connsiteY1" fmla="*/ 461624 h 461624"/>
              <a:gd name="connsiteX0" fmla="*/ 1465266 w 1465266"/>
              <a:gd name="connsiteY0" fmla="*/ 0 h 461624"/>
              <a:gd name="connsiteX1" fmla="*/ 0 w 1465266"/>
              <a:gd name="connsiteY1" fmla="*/ 461624 h 461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5266" h="461624">
                <a:moveTo>
                  <a:pt x="1465266" y="0"/>
                </a:moveTo>
                <a:cubicBezTo>
                  <a:pt x="790579" y="384629"/>
                  <a:pt x="559592" y="413544"/>
                  <a:pt x="0" y="461624"/>
                </a:cubicBezTo>
              </a:path>
            </a:pathLst>
          </a:custGeom>
          <a:noFill/>
          <a:ln w="1270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0" name="Freeform: Shape 2309">
            <a:extLst>
              <a:ext uri="{FF2B5EF4-FFF2-40B4-BE49-F238E27FC236}">
                <a16:creationId xmlns:a16="http://schemas.microsoft.com/office/drawing/2014/main" id="{4BD1E4DB-37B9-8A5D-E488-A7248B74FABF}"/>
              </a:ext>
            </a:extLst>
          </p:cNvPr>
          <p:cNvSpPr/>
          <p:nvPr/>
        </p:nvSpPr>
        <p:spPr>
          <a:xfrm>
            <a:off x="11590168" y="5056976"/>
            <a:ext cx="1484226" cy="1726789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685800 w 748291"/>
              <a:gd name="connsiteY0" fmla="*/ 0 h 1600200"/>
              <a:gd name="connsiteX1" fmla="*/ 0 w 748291"/>
              <a:gd name="connsiteY1" fmla="*/ 1600200 h 1600200"/>
              <a:gd name="connsiteX0" fmla="*/ 381000 w 465789"/>
              <a:gd name="connsiteY0" fmla="*/ 0 h 1745343"/>
              <a:gd name="connsiteX1" fmla="*/ 0 w 465789"/>
              <a:gd name="connsiteY1" fmla="*/ 1745343 h 1745343"/>
              <a:gd name="connsiteX0" fmla="*/ 293914 w 388277"/>
              <a:gd name="connsiteY0" fmla="*/ 0 h 1745343"/>
              <a:gd name="connsiteX1" fmla="*/ 0 w 388277"/>
              <a:gd name="connsiteY1" fmla="*/ 1745343 h 1745343"/>
              <a:gd name="connsiteX0" fmla="*/ 351972 w 439732"/>
              <a:gd name="connsiteY0" fmla="*/ 0 h 1730828"/>
              <a:gd name="connsiteX1" fmla="*/ 0 w 439732"/>
              <a:gd name="connsiteY1" fmla="*/ 1730828 h 1730828"/>
              <a:gd name="connsiteX0" fmla="*/ 351972 w 439732"/>
              <a:gd name="connsiteY0" fmla="*/ 0 h 1774371"/>
              <a:gd name="connsiteX1" fmla="*/ 0 w 439732"/>
              <a:gd name="connsiteY1" fmla="*/ 1774371 h 1774371"/>
              <a:gd name="connsiteX0" fmla="*/ 264886 w 362930"/>
              <a:gd name="connsiteY0" fmla="*/ 0 h 1803399"/>
              <a:gd name="connsiteX1" fmla="*/ 0 w 362930"/>
              <a:gd name="connsiteY1" fmla="*/ 1803399 h 1803399"/>
              <a:gd name="connsiteX0" fmla="*/ 264886 w 378722"/>
              <a:gd name="connsiteY0" fmla="*/ 0 h 1803399"/>
              <a:gd name="connsiteX1" fmla="*/ 0 w 378722"/>
              <a:gd name="connsiteY1" fmla="*/ 1803399 h 1803399"/>
              <a:gd name="connsiteX0" fmla="*/ 264886 w 361216"/>
              <a:gd name="connsiteY0" fmla="*/ 0 h 1803399"/>
              <a:gd name="connsiteX1" fmla="*/ 0 w 361216"/>
              <a:gd name="connsiteY1" fmla="*/ 1803399 h 1803399"/>
              <a:gd name="connsiteX0" fmla="*/ 265966 w 354459"/>
              <a:gd name="connsiteY0" fmla="*/ 0 h 1803399"/>
              <a:gd name="connsiteX1" fmla="*/ 1080 w 354459"/>
              <a:gd name="connsiteY1" fmla="*/ 1803399 h 1803399"/>
              <a:gd name="connsiteX0" fmla="*/ 251479 w 341579"/>
              <a:gd name="connsiteY0" fmla="*/ 0 h 1919513"/>
              <a:gd name="connsiteX1" fmla="*/ 1107 w 341579"/>
              <a:gd name="connsiteY1" fmla="*/ 1919513 h 1919513"/>
              <a:gd name="connsiteX0" fmla="*/ 307396 w 377214"/>
              <a:gd name="connsiteY0" fmla="*/ 0 h 1919513"/>
              <a:gd name="connsiteX1" fmla="*/ 57024 w 377214"/>
              <a:gd name="connsiteY1" fmla="*/ 1919513 h 1919513"/>
              <a:gd name="connsiteX0" fmla="*/ 198885 w 277771"/>
              <a:gd name="connsiteY0" fmla="*/ 0 h 1948542"/>
              <a:gd name="connsiteX1" fmla="*/ 64627 w 277771"/>
              <a:gd name="connsiteY1" fmla="*/ 1948542 h 1948542"/>
              <a:gd name="connsiteX0" fmla="*/ 119034 w 206494"/>
              <a:gd name="connsiteY0" fmla="*/ 0 h 1948542"/>
              <a:gd name="connsiteX1" fmla="*/ 71861 w 206494"/>
              <a:gd name="connsiteY1" fmla="*/ 1948542 h 1948542"/>
              <a:gd name="connsiteX0" fmla="*/ 112214 w 234369"/>
              <a:gd name="connsiteY0" fmla="*/ 0 h 1948542"/>
              <a:gd name="connsiteX1" fmla="*/ 65041 w 234369"/>
              <a:gd name="connsiteY1" fmla="*/ 1948542 h 1948542"/>
              <a:gd name="connsiteX0" fmla="*/ 32539 w 167214"/>
              <a:gd name="connsiteY0" fmla="*/ 0 h 1963056"/>
              <a:gd name="connsiteX1" fmla="*/ 72452 w 167214"/>
              <a:gd name="connsiteY1" fmla="*/ 1963056 h 1963056"/>
              <a:gd name="connsiteX0" fmla="*/ 0 w 147389"/>
              <a:gd name="connsiteY0" fmla="*/ 0 h 2050141"/>
              <a:gd name="connsiteX1" fmla="*/ 112485 w 147389"/>
              <a:gd name="connsiteY1" fmla="*/ 2050141 h 2050141"/>
              <a:gd name="connsiteX0" fmla="*/ 0 w 204600"/>
              <a:gd name="connsiteY0" fmla="*/ 0 h 2050141"/>
              <a:gd name="connsiteX1" fmla="*/ 112485 w 204600"/>
              <a:gd name="connsiteY1" fmla="*/ 2050141 h 2050141"/>
              <a:gd name="connsiteX0" fmla="*/ 1507397 w 1586607"/>
              <a:gd name="connsiteY0" fmla="*/ 0 h 1237341"/>
              <a:gd name="connsiteX1" fmla="*/ 23311 w 1586607"/>
              <a:gd name="connsiteY1" fmla="*/ 1237341 h 1237341"/>
              <a:gd name="connsiteX0" fmla="*/ 621078 w 741750"/>
              <a:gd name="connsiteY0" fmla="*/ 0 h 2572656"/>
              <a:gd name="connsiteX1" fmla="*/ 36877 w 741750"/>
              <a:gd name="connsiteY1" fmla="*/ 2572656 h 2572656"/>
              <a:gd name="connsiteX0" fmla="*/ 647822 w 647822"/>
              <a:gd name="connsiteY0" fmla="*/ 0 h 2572656"/>
              <a:gd name="connsiteX1" fmla="*/ 63621 w 647822"/>
              <a:gd name="connsiteY1" fmla="*/ 2572656 h 2572656"/>
              <a:gd name="connsiteX0" fmla="*/ 540911 w 540911"/>
              <a:gd name="connsiteY0" fmla="*/ 0 h 2572656"/>
              <a:gd name="connsiteX1" fmla="*/ 72825 w 540911"/>
              <a:gd name="connsiteY1" fmla="*/ 2572656 h 2572656"/>
              <a:gd name="connsiteX0" fmla="*/ 501525 w 501525"/>
              <a:gd name="connsiteY0" fmla="*/ 0 h 2587171"/>
              <a:gd name="connsiteX1" fmla="*/ 76982 w 501525"/>
              <a:gd name="connsiteY1" fmla="*/ 2587171 h 2587171"/>
              <a:gd name="connsiteX0" fmla="*/ 680777 w 680777"/>
              <a:gd name="connsiteY0" fmla="*/ 0 h 2587171"/>
              <a:gd name="connsiteX1" fmla="*/ 256234 w 680777"/>
              <a:gd name="connsiteY1" fmla="*/ 2587171 h 2587171"/>
              <a:gd name="connsiteX0" fmla="*/ 717178 w 717178"/>
              <a:gd name="connsiteY0" fmla="*/ 0 h 2616200"/>
              <a:gd name="connsiteX1" fmla="*/ 249092 w 717178"/>
              <a:gd name="connsiteY1" fmla="*/ 2616200 h 2616200"/>
              <a:gd name="connsiteX0" fmla="*/ 680779 w 680779"/>
              <a:gd name="connsiteY0" fmla="*/ 0 h 2601686"/>
              <a:gd name="connsiteX1" fmla="*/ 256235 w 680779"/>
              <a:gd name="connsiteY1" fmla="*/ 2601686 h 2601686"/>
              <a:gd name="connsiteX0" fmla="*/ 564934 w 564934"/>
              <a:gd name="connsiteY0" fmla="*/ 0 h 2601686"/>
              <a:gd name="connsiteX1" fmla="*/ 140390 w 564934"/>
              <a:gd name="connsiteY1" fmla="*/ 2601686 h 2601686"/>
              <a:gd name="connsiteX0" fmla="*/ 615572 w 615572"/>
              <a:gd name="connsiteY0" fmla="*/ 0 h 2601686"/>
              <a:gd name="connsiteX1" fmla="*/ 132971 w 615572"/>
              <a:gd name="connsiteY1" fmla="*/ 2601686 h 2601686"/>
              <a:gd name="connsiteX0" fmla="*/ 692837 w 692837"/>
              <a:gd name="connsiteY0" fmla="*/ 0 h 2601686"/>
              <a:gd name="connsiteX1" fmla="*/ 210236 w 692837"/>
              <a:gd name="connsiteY1" fmla="*/ 2601686 h 2601686"/>
              <a:gd name="connsiteX0" fmla="*/ 831250 w 831250"/>
              <a:gd name="connsiteY0" fmla="*/ 0 h 2485571"/>
              <a:gd name="connsiteX1" fmla="*/ 188992 w 831250"/>
              <a:gd name="connsiteY1" fmla="*/ 2485571 h 2485571"/>
              <a:gd name="connsiteX0" fmla="*/ 796971 w 796971"/>
              <a:gd name="connsiteY0" fmla="*/ 0 h 2485571"/>
              <a:gd name="connsiteX1" fmla="*/ 154713 w 796971"/>
              <a:gd name="connsiteY1" fmla="*/ 2485571 h 2485571"/>
              <a:gd name="connsiteX0" fmla="*/ 953566 w 953566"/>
              <a:gd name="connsiteY0" fmla="*/ 9036 h 2494607"/>
              <a:gd name="connsiteX1" fmla="*/ 311308 w 953566"/>
              <a:gd name="connsiteY1" fmla="*/ 2494607 h 2494607"/>
              <a:gd name="connsiteX0" fmla="*/ 1285121 w 1285121"/>
              <a:gd name="connsiteY0" fmla="*/ 11081 h 2162823"/>
              <a:gd name="connsiteX1" fmla="*/ 207434 w 1285121"/>
              <a:gd name="connsiteY1" fmla="*/ 2162823 h 2162823"/>
              <a:gd name="connsiteX0" fmla="*/ 1457783 w 1457783"/>
              <a:gd name="connsiteY0" fmla="*/ 12023 h 2047651"/>
              <a:gd name="connsiteX1" fmla="*/ 176896 w 1457783"/>
              <a:gd name="connsiteY1" fmla="*/ 2047651 h 2047651"/>
              <a:gd name="connsiteX0" fmla="*/ 1546944 w 1546944"/>
              <a:gd name="connsiteY0" fmla="*/ 12840 h 1961382"/>
              <a:gd name="connsiteX1" fmla="*/ 164457 w 1546944"/>
              <a:gd name="connsiteY1" fmla="*/ 1961382 h 1961382"/>
              <a:gd name="connsiteX0" fmla="*/ 1508533 w 1508533"/>
              <a:gd name="connsiteY0" fmla="*/ 12840 h 1961382"/>
              <a:gd name="connsiteX1" fmla="*/ 169588 w 1508533"/>
              <a:gd name="connsiteY1" fmla="*/ 1961382 h 1961382"/>
              <a:gd name="connsiteX0" fmla="*/ 2549003 w 2549003"/>
              <a:gd name="connsiteY0" fmla="*/ 236993 h 588964"/>
              <a:gd name="connsiteX1" fmla="*/ 92458 w 2549003"/>
              <a:gd name="connsiteY1" fmla="*/ 588964 h 588964"/>
              <a:gd name="connsiteX0" fmla="*/ 2456545 w 2456545"/>
              <a:gd name="connsiteY0" fmla="*/ 64561 h 416532"/>
              <a:gd name="connsiteX1" fmla="*/ 0 w 2456545"/>
              <a:gd name="connsiteY1" fmla="*/ 416532 h 416532"/>
              <a:gd name="connsiteX0" fmla="*/ 2427517 w 2427517"/>
              <a:gd name="connsiteY0" fmla="*/ 44740 h 527340"/>
              <a:gd name="connsiteX1" fmla="*/ 0 w 2427517"/>
              <a:gd name="connsiteY1" fmla="*/ 527340 h 527340"/>
              <a:gd name="connsiteX0" fmla="*/ 2427517 w 2427517"/>
              <a:gd name="connsiteY0" fmla="*/ 25428 h 508028"/>
              <a:gd name="connsiteX1" fmla="*/ 0 w 2427517"/>
              <a:gd name="connsiteY1" fmla="*/ 508028 h 508028"/>
              <a:gd name="connsiteX0" fmla="*/ 2296889 w 2296889"/>
              <a:gd name="connsiteY0" fmla="*/ 18666 h 733495"/>
              <a:gd name="connsiteX1" fmla="*/ 0 w 2296889"/>
              <a:gd name="connsiteY1" fmla="*/ 733495 h 733495"/>
              <a:gd name="connsiteX0" fmla="*/ 2296889 w 2296889"/>
              <a:gd name="connsiteY0" fmla="*/ 0 h 714829"/>
              <a:gd name="connsiteX1" fmla="*/ 0 w 2296889"/>
              <a:gd name="connsiteY1" fmla="*/ 714829 h 7148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527632 w 1527632"/>
              <a:gd name="connsiteY0" fmla="*/ 0 h 569687"/>
              <a:gd name="connsiteX1" fmla="*/ 0 w 1527632"/>
              <a:gd name="connsiteY1" fmla="*/ 569687 h 569687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42146 w 1542146"/>
              <a:gd name="connsiteY0" fmla="*/ 0 h 511630"/>
              <a:gd name="connsiteX1" fmla="*/ 0 w 1542146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503366 w 1503366"/>
              <a:gd name="connsiteY0" fmla="*/ 0 h 502105"/>
              <a:gd name="connsiteX1" fmla="*/ 0 w 1503366"/>
              <a:gd name="connsiteY1" fmla="*/ 502105 h 502105"/>
              <a:gd name="connsiteX0" fmla="*/ 1687516 w 1687516"/>
              <a:gd name="connsiteY0" fmla="*/ 514360 h 590785"/>
              <a:gd name="connsiteX1" fmla="*/ 0 w 1687516"/>
              <a:gd name="connsiteY1" fmla="*/ 6815 h 590785"/>
              <a:gd name="connsiteX0" fmla="*/ 1687516 w 1687516"/>
              <a:gd name="connsiteY0" fmla="*/ 516838 h 522429"/>
              <a:gd name="connsiteX1" fmla="*/ 0 w 1687516"/>
              <a:gd name="connsiteY1" fmla="*/ 9293 h 522429"/>
              <a:gd name="connsiteX0" fmla="*/ 1668466 w 1668466"/>
              <a:gd name="connsiteY0" fmla="*/ 548205 h 553561"/>
              <a:gd name="connsiteX1" fmla="*/ 0 w 1668466"/>
              <a:gd name="connsiteY1" fmla="*/ 8910 h 553561"/>
              <a:gd name="connsiteX0" fmla="*/ 2170116 w 2170116"/>
              <a:gd name="connsiteY0" fmla="*/ 1128561 h 1131580"/>
              <a:gd name="connsiteX1" fmla="*/ 0 w 2170116"/>
              <a:gd name="connsiteY1" fmla="*/ 5066 h 1131580"/>
              <a:gd name="connsiteX0" fmla="*/ 2170116 w 2170116"/>
              <a:gd name="connsiteY0" fmla="*/ 1123495 h 1129506"/>
              <a:gd name="connsiteX1" fmla="*/ 0 w 2170116"/>
              <a:gd name="connsiteY1" fmla="*/ 0 h 1129506"/>
              <a:gd name="connsiteX0" fmla="*/ 1852616 w 1852616"/>
              <a:gd name="connsiteY0" fmla="*/ 1161595 h 1167289"/>
              <a:gd name="connsiteX1" fmla="*/ 0 w 1852616"/>
              <a:gd name="connsiteY1" fmla="*/ 0 h 1167289"/>
              <a:gd name="connsiteX0" fmla="*/ 1776416 w 1776416"/>
              <a:gd name="connsiteY0" fmla="*/ 1193345 h 1198799"/>
              <a:gd name="connsiteX1" fmla="*/ 0 w 1776416"/>
              <a:gd name="connsiteY1" fmla="*/ 0 h 1198799"/>
              <a:gd name="connsiteX0" fmla="*/ 1776416 w 1776416"/>
              <a:gd name="connsiteY0" fmla="*/ 1326695 h 1331327"/>
              <a:gd name="connsiteX1" fmla="*/ 0 w 1776416"/>
              <a:gd name="connsiteY1" fmla="*/ 0 h 1331327"/>
              <a:gd name="connsiteX0" fmla="*/ 1776416 w 1776416"/>
              <a:gd name="connsiteY0" fmla="*/ 1326695 h 1331327"/>
              <a:gd name="connsiteX1" fmla="*/ 0 w 1776416"/>
              <a:gd name="connsiteY1" fmla="*/ 0 h 1331327"/>
              <a:gd name="connsiteX0" fmla="*/ 1486856 w 1486856"/>
              <a:gd name="connsiteY0" fmla="*/ 1562915 h 1566568"/>
              <a:gd name="connsiteX1" fmla="*/ 0 w 1486856"/>
              <a:gd name="connsiteY1" fmla="*/ 0 h 1566568"/>
              <a:gd name="connsiteX0" fmla="*/ 1491500 w 1491500"/>
              <a:gd name="connsiteY0" fmla="*/ 1562915 h 1567415"/>
              <a:gd name="connsiteX1" fmla="*/ 4644 w 1491500"/>
              <a:gd name="connsiteY1" fmla="*/ 0 h 1567415"/>
              <a:gd name="connsiteX0" fmla="*/ 1536993 w 1536993"/>
              <a:gd name="connsiteY0" fmla="*/ 1585775 h 1590165"/>
              <a:gd name="connsiteX1" fmla="*/ 4417 w 1536993"/>
              <a:gd name="connsiteY1" fmla="*/ 0 h 1590165"/>
              <a:gd name="connsiteX0" fmla="*/ 1544577 w 1544577"/>
              <a:gd name="connsiteY0" fmla="*/ 1684835 h 1688804"/>
              <a:gd name="connsiteX1" fmla="*/ 4381 w 1544577"/>
              <a:gd name="connsiteY1" fmla="*/ 0 h 1688804"/>
              <a:gd name="connsiteX0" fmla="*/ 1541299 w 1541299"/>
              <a:gd name="connsiteY0" fmla="*/ 1684835 h 1688833"/>
              <a:gd name="connsiteX1" fmla="*/ 1103 w 1541299"/>
              <a:gd name="connsiteY1" fmla="*/ 0 h 1688833"/>
              <a:gd name="connsiteX0" fmla="*/ 1496908 w 1496908"/>
              <a:gd name="connsiteY0" fmla="*/ 1710235 h 1714136"/>
              <a:gd name="connsiteX1" fmla="*/ 1162 w 1496908"/>
              <a:gd name="connsiteY1" fmla="*/ 0 h 1714136"/>
              <a:gd name="connsiteX0" fmla="*/ 1515932 w 1515932"/>
              <a:gd name="connsiteY0" fmla="*/ 1710235 h 1714136"/>
              <a:gd name="connsiteX1" fmla="*/ 1136 w 1515932"/>
              <a:gd name="connsiteY1" fmla="*/ 0 h 1714136"/>
              <a:gd name="connsiteX0" fmla="*/ 1515932 w 1515932"/>
              <a:gd name="connsiteY0" fmla="*/ 1729285 h 1733116"/>
              <a:gd name="connsiteX1" fmla="*/ 1136 w 1515932"/>
              <a:gd name="connsiteY1" fmla="*/ 0 h 1733116"/>
              <a:gd name="connsiteX0" fmla="*/ 1484226 w 1484226"/>
              <a:gd name="connsiteY0" fmla="*/ 1722935 h 1726789"/>
              <a:gd name="connsiteX1" fmla="*/ 1180 w 1484226"/>
              <a:gd name="connsiteY1" fmla="*/ 0 h 172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84226" h="1726789">
                <a:moveTo>
                  <a:pt x="1484226" y="1722935"/>
                </a:moveTo>
                <a:cubicBezTo>
                  <a:pt x="739689" y="1796414"/>
                  <a:pt x="-34381" y="804725"/>
                  <a:pt x="1180" y="0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1" name="Freeform: Shape 2310">
            <a:extLst>
              <a:ext uri="{FF2B5EF4-FFF2-40B4-BE49-F238E27FC236}">
                <a16:creationId xmlns:a16="http://schemas.microsoft.com/office/drawing/2014/main" id="{03F86CEE-DAD3-6E15-2DD6-EC7983FC0A15}"/>
              </a:ext>
            </a:extLst>
          </p:cNvPr>
          <p:cNvSpPr/>
          <p:nvPr/>
        </p:nvSpPr>
        <p:spPr>
          <a:xfrm>
            <a:off x="11617297" y="5724004"/>
            <a:ext cx="215841" cy="13727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685800 w 748291"/>
              <a:gd name="connsiteY0" fmla="*/ 0 h 1600200"/>
              <a:gd name="connsiteX1" fmla="*/ 0 w 748291"/>
              <a:gd name="connsiteY1" fmla="*/ 1600200 h 1600200"/>
              <a:gd name="connsiteX0" fmla="*/ 381000 w 465789"/>
              <a:gd name="connsiteY0" fmla="*/ 0 h 1745343"/>
              <a:gd name="connsiteX1" fmla="*/ 0 w 465789"/>
              <a:gd name="connsiteY1" fmla="*/ 1745343 h 1745343"/>
              <a:gd name="connsiteX0" fmla="*/ 293914 w 388277"/>
              <a:gd name="connsiteY0" fmla="*/ 0 h 1745343"/>
              <a:gd name="connsiteX1" fmla="*/ 0 w 388277"/>
              <a:gd name="connsiteY1" fmla="*/ 1745343 h 1745343"/>
              <a:gd name="connsiteX0" fmla="*/ 351972 w 439732"/>
              <a:gd name="connsiteY0" fmla="*/ 0 h 1730828"/>
              <a:gd name="connsiteX1" fmla="*/ 0 w 439732"/>
              <a:gd name="connsiteY1" fmla="*/ 1730828 h 1730828"/>
              <a:gd name="connsiteX0" fmla="*/ 351972 w 439732"/>
              <a:gd name="connsiteY0" fmla="*/ 0 h 1774371"/>
              <a:gd name="connsiteX1" fmla="*/ 0 w 439732"/>
              <a:gd name="connsiteY1" fmla="*/ 1774371 h 1774371"/>
              <a:gd name="connsiteX0" fmla="*/ 264886 w 362930"/>
              <a:gd name="connsiteY0" fmla="*/ 0 h 1803399"/>
              <a:gd name="connsiteX1" fmla="*/ 0 w 362930"/>
              <a:gd name="connsiteY1" fmla="*/ 1803399 h 1803399"/>
              <a:gd name="connsiteX0" fmla="*/ 264886 w 378722"/>
              <a:gd name="connsiteY0" fmla="*/ 0 h 1803399"/>
              <a:gd name="connsiteX1" fmla="*/ 0 w 378722"/>
              <a:gd name="connsiteY1" fmla="*/ 1803399 h 1803399"/>
              <a:gd name="connsiteX0" fmla="*/ 264886 w 361216"/>
              <a:gd name="connsiteY0" fmla="*/ 0 h 1803399"/>
              <a:gd name="connsiteX1" fmla="*/ 0 w 361216"/>
              <a:gd name="connsiteY1" fmla="*/ 1803399 h 1803399"/>
              <a:gd name="connsiteX0" fmla="*/ 265966 w 354459"/>
              <a:gd name="connsiteY0" fmla="*/ 0 h 1803399"/>
              <a:gd name="connsiteX1" fmla="*/ 1080 w 354459"/>
              <a:gd name="connsiteY1" fmla="*/ 1803399 h 1803399"/>
              <a:gd name="connsiteX0" fmla="*/ 251479 w 341579"/>
              <a:gd name="connsiteY0" fmla="*/ 0 h 1919513"/>
              <a:gd name="connsiteX1" fmla="*/ 1107 w 341579"/>
              <a:gd name="connsiteY1" fmla="*/ 1919513 h 1919513"/>
              <a:gd name="connsiteX0" fmla="*/ 307396 w 377214"/>
              <a:gd name="connsiteY0" fmla="*/ 0 h 1919513"/>
              <a:gd name="connsiteX1" fmla="*/ 57024 w 377214"/>
              <a:gd name="connsiteY1" fmla="*/ 1919513 h 1919513"/>
              <a:gd name="connsiteX0" fmla="*/ 198885 w 277771"/>
              <a:gd name="connsiteY0" fmla="*/ 0 h 1948542"/>
              <a:gd name="connsiteX1" fmla="*/ 64627 w 277771"/>
              <a:gd name="connsiteY1" fmla="*/ 1948542 h 1948542"/>
              <a:gd name="connsiteX0" fmla="*/ 119034 w 206494"/>
              <a:gd name="connsiteY0" fmla="*/ 0 h 1948542"/>
              <a:gd name="connsiteX1" fmla="*/ 71861 w 206494"/>
              <a:gd name="connsiteY1" fmla="*/ 1948542 h 1948542"/>
              <a:gd name="connsiteX0" fmla="*/ 112214 w 234369"/>
              <a:gd name="connsiteY0" fmla="*/ 0 h 1948542"/>
              <a:gd name="connsiteX1" fmla="*/ 65041 w 234369"/>
              <a:gd name="connsiteY1" fmla="*/ 1948542 h 1948542"/>
              <a:gd name="connsiteX0" fmla="*/ 32539 w 167214"/>
              <a:gd name="connsiteY0" fmla="*/ 0 h 1963056"/>
              <a:gd name="connsiteX1" fmla="*/ 72452 w 167214"/>
              <a:gd name="connsiteY1" fmla="*/ 1963056 h 1963056"/>
              <a:gd name="connsiteX0" fmla="*/ 0 w 147389"/>
              <a:gd name="connsiteY0" fmla="*/ 0 h 2050141"/>
              <a:gd name="connsiteX1" fmla="*/ 112485 w 147389"/>
              <a:gd name="connsiteY1" fmla="*/ 2050141 h 2050141"/>
              <a:gd name="connsiteX0" fmla="*/ 0 w 204600"/>
              <a:gd name="connsiteY0" fmla="*/ 0 h 2050141"/>
              <a:gd name="connsiteX1" fmla="*/ 112485 w 204600"/>
              <a:gd name="connsiteY1" fmla="*/ 2050141 h 2050141"/>
              <a:gd name="connsiteX0" fmla="*/ 1507397 w 1586607"/>
              <a:gd name="connsiteY0" fmla="*/ 0 h 1237341"/>
              <a:gd name="connsiteX1" fmla="*/ 23311 w 1586607"/>
              <a:gd name="connsiteY1" fmla="*/ 1237341 h 1237341"/>
              <a:gd name="connsiteX0" fmla="*/ 621078 w 741750"/>
              <a:gd name="connsiteY0" fmla="*/ 0 h 2572656"/>
              <a:gd name="connsiteX1" fmla="*/ 36877 w 741750"/>
              <a:gd name="connsiteY1" fmla="*/ 2572656 h 2572656"/>
              <a:gd name="connsiteX0" fmla="*/ 647822 w 647822"/>
              <a:gd name="connsiteY0" fmla="*/ 0 h 2572656"/>
              <a:gd name="connsiteX1" fmla="*/ 63621 w 647822"/>
              <a:gd name="connsiteY1" fmla="*/ 2572656 h 2572656"/>
              <a:gd name="connsiteX0" fmla="*/ 540911 w 540911"/>
              <a:gd name="connsiteY0" fmla="*/ 0 h 2572656"/>
              <a:gd name="connsiteX1" fmla="*/ 72825 w 540911"/>
              <a:gd name="connsiteY1" fmla="*/ 2572656 h 2572656"/>
              <a:gd name="connsiteX0" fmla="*/ 501525 w 501525"/>
              <a:gd name="connsiteY0" fmla="*/ 0 h 2587171"/>
              <a:gd name="connsiteX1" fmla="*/ 76982 w 501525"/>
              <a:gd name="connsiteY1" fmla="*/ 2587171 h 2587171"/>
              <a:gd name="connsiteX0" fmla="*/ 680777 w 680777"/>
              <a:gd name="connsiteY0" fmla="*/ 0 h 2587171"/>
              <a:gd name="connsiteX1" fmla="*/ 256234 w 680777"/>
              <a:gd name="connsiteY1" fmla="*/ 2587171 h 2587171"/>
              <a:gd name="connsiteX0" fmla="*/ 717178 w 717178"/>
              <a:gd name="connsiteY0" fmla="*/ 0 h 2616200"/>
              <a:gd name="connsiteX1" fmla="*/ 249092 w 717178"/>
              <a:gd name="connsiteY1" fmla="*/ 2616200 h 2616200"/>
              <a:gd name="connsiteX0" fmla="*/ 680779 w 680779"/>
              <a:gd name="connsiteY0" fmla="*/ 0 h 2601686"/>
              <a:gd name="connsiteX1" fmla="*/ 256235 w 680779"/>
              <a:gd name="connsiteY1" fmla="*/ 2601686 h 2601686"/>
              <a:gd name="connsiteX0" fmla="*/ 564934 w 564934"/>
              <a:gd name="connsiteY0" fmla="*/ 0 h 2601686"/>
              <a:gd name="connsiteX1" fmla="*/ 140390 w 564934"/>
              <a:gd name="connsiteY1" fmla="*/ 2601686 h 2601686"/>
              <a:gd name="connsiteX0" fmla="*/ 615572 w 615572"/>
              <a:gd name="connsiteY0" fmla="*/ 0 h 2601686"/>
              <a:gd name="connsiteX1" fmla="*/ 132971 w 615572"/>
              <a:gd name="connsiteY1" fmla="*/ 2601686 h 2601686"/>
              <a:gd name="connsiteX0" fmla="*/ 692837 w 692837"/>
              <a:gd name="connsiteY0" fmla="*/ 0 h 2601686"/>
              <a:gd name="connsiteX1" fmla="*/ 210236 w 692837"/>
              <a:gd name="connsiteY1" fmla="*/ 2601686 h 2601686"/>
              <a:gd name="connsiteX0" fmla="*/ 831250 w 831250"/>
              <a:gd name="connsiteY0" fmla="*/ 0 h 2485571"/>
              <a:gd name="connsiteX1" fmla="*/ 188992 w 831250"/>
              <a:gd name="connsiteY1" fmla="*/ 2485571 h 2485571"/>
              <a:gd name="connsiteX0" fmla="*/ 796971 w 796971"/>
              <a:gd name="connsiteY0" fmla="*/ 0 h 2485571"/>
              <a:gd name="connsiteX1" fmla="*/ 154713 w 796971"/>
              <a:gd name="connsiteY1" fmla="*/ 2485571 h 2485571"/>
              <a:gd name="connsiteX0" fmla="*/ 953566 w 953566"/>
              <a:gd name="connsiteY0" fmla="*/ 9036 h 2494607"/>
              <a:gd name="connsiteX1" fmla="*/ 311308 w 953566"/>
              <a:gd name="connsiteY1" fmla="*/ 2494607 h 2494607"/>
              <a:gd name="connsiteX0" fmla="*/ 1285121 w 1285121"/>
              <a:gd name="connsiteY0" fmla="*/ 11081 h 2162823"/>
              <a:gd name="connsiteX1" fmla="*/ 207434 w 1285121"/>
              <a:gd name="connsiteY1" fmla="*/ 2162823 h 2162823"/>
              <a:gd name="connsiteX0" fmla="*/ 1457783 w 1457783"/>
              <a:gd name="connsiteY0" fmla="*/ 12023 h 2047651"/>
              <a:gd name="connsiteX1" fmla="*/ 176896 w 1457783"/>
              <a:gd name="connsiteY1" fmla="*/ 2047651 h 2047651"/>
              <a:gd name="connsiteX0" fmla="*/ 1546944 w 1546944"/>
              <a:gd name="connsiteY0" fmla="*/ 12840 h 1961382"/>
              <a:gd name="connsiteX1" fmla="*/ 164457 w 1546944"/>
              <a:gd name="connsiteY1" fmla="*/ 1961382 h 1961382"/>
              <a:gd name="connsiteX0" fmla="*/ 1508533 w 1508533"/>
              <a:gd name="connsiteY0" fmla="*/ 12840 h 1961382"/>
              <a:gd name="connsiteX1" fmla="*/ 169588 w 1508533"/>
              <a:gd name="connsiteY1" fmla="*/ 1961382 h 1961382"/>
              <a:gd name="connsiteX0" fmla="*/ 2549003 w 2549003"/>
              <a:gd name="connsiteY0" fmla="*/ 236993 h 588964"/>
              <a:gd name="connsiteX1" fmla="*/ 92458 w 2549003"/>
              <a:gd name="connsiteY1" fmla="*/ 588964 h 588964"/>
              <a:gd name="connsiteX0" fmla="*/ 2456545 w 2456545"/>
              <a:gd name="connsiteY0" fmla="*/ 64561 h 416532"/>
              <a:gd name="connsiteX1" fmla="*/ 0 w 2456545"/>
              <a:gd name="connsiteY1" fmla="*/ 416532 h 416532"/>
              <a:gd name="connsiteX0" fmla="*/ 2427517 w 2427517"/>
              <a:gd name="connsiteY0" fmla="*/ 44740 h 527340"/>
              <a:gd name="connsiteX1" fmla="*/ 0 w 2427517"/>
              <a:gd name="connsiteY1" fmla="*/ 527340 h 527340"/>
              <a:gd name="connsiteX0" fmla="*/ 2427517 w 2427517"/>
              <a:gd name="connsiteY0" fmla="*/ 25428 h 508028"/>
              <a:gd name="connsiteX1" fmla="*/ 0 w 2427517"/>
              <a:gd name="connsiteY1" fmla="*/ 508028 h 508028"/>
              <a:gd name="connsiteX0" fmla="*/ 2296889 w 2296889"/>
              <a:gd name="connsiteY0" fmla="*/ 18666 h 733495"/>
              <a:gd name="connsiteX1" fmla="*/ 0 w 2296889"/>
              <a:gd name="connsiteY1" fmla="*/ 733495 h 733495"/>
              <a:gd name="connsiteX0" fmla="*/ 2296889 w 2296889"/>
              <a:gd name="connsiteY0" fmla="*/ 0 h 714829"/>
              <a:gd name="connsiteX1" fmla="*/ 0 w 2296889"/>
              <a:gd name="connsiteY1" fmla="*/ 714829 h 7148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832432 w 1832432"/>
              <a:gd name="connsiteY0" fmla="*/ 0 h 613229"/>
              <a:gd name="connsiteX1" fmla="*/ 0 w 1832432"/>
              <a:gd name="connsiteY1" fmla="*/ 613229 h 613229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934032 w 1934032"/>
              <a:gd name="connsiteY0" fmla="*/ 0 h 642258"/>
              <a:gd name="connsiteX1" fmla="*/ 0 w 1934032"/>
              <a:gd name="connsiteY1" fmla="*/ 642258 h 642258"/>
              <a:gd name="connsiteX0" fmla="*/ 1527632 w 1527632"/>
              <a:gd name="connsiteY0" fmla="*/ 0 h 569687"/>
              <a:gd name="connsiteX1" fmla="*/ 0 w 1527632"/>
              <a:gd name="connsiteY1" fmla="*/ 569687 h 569687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42146 w 1542146"/>
              <a:gd name="connsiteY0" fmla="*/ 0 h 540659"/>
              <a:gd name="connsiteX1" fmla="*/ 0 w 1542146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56660 w 1556660"/>
              <a:gd name="connsiteY0" fmla="*/ 0 h 540659"/>
              <a:gd name="connsiteX1" fmla="*/ 0 w 1556660"/>
              <a:gd name="connsiteY1" fmla="*/ 540659 h 540659"/>
              <a:gd name="connsiteX0" fmla="*/ 1542146 w 1542146"/>
              <a:gd name="connsiteY0" fmla="*/ 0 h 511630"/>
              <a:gd name="connsiteX1" fmla="*/ 0 w 1542146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498603 w 1498603"/>
              <a:gd name="connsiteY0" fmla="*/ 0 h 511630"/>
              <a:gd name="connsiteX1" fmla="*/ 0 w 1498603"/>
              <a:gd name="connsiteY1" fmla="*/ 511630 h 511630"/>
              <a:gd name="connsiteX0" fmla="*/ 1503366 w 1503366"/>
              <a:gd name="connsiteY0" fmla="*/ 0 h 502105"/>
              <a:gd name="connsiteX1" fmla="*/ 0 w 1503366"/>
              <a:gd name="connsiteY1" fmla="*/ 502105 h 502105"/>
              <a:gd name="connsiteX0" fmla="*/ 1687516 w 1687516"/>
              <a:gd name="connsiteY0" fmla="*/ 514360 h 590785"/>
              <a:gd name="connsiteX1" fmla="*/ 0 w 1687516"/>
              <a:gd name="connsiteY1" fmla="*/ 6815 h 590785"/>
              <a:gd name="connsiteX0" fmla="*/ 1687516 w 1687516"/>
              <a:gd name="connsiteY0" fmla="*/ 516838 h 522429"/>
              <a:gd name="connsiteX1" fmla="*/ 0 w 1687516"/>
              <a:gd name="connsiteY1" fmla="*/ 9293 h 522429"/>
              <a:gd name="connsiteX0" fmla="*/ 1668466 w 1668466"/>
              <a:gd name="connsiteY0" fmla="*/ 548205 h 553561"/>
              <a:gd name="connsiteX1" fmla="*/ 0 w 1668466"/>
              <a:gd name="connsiteY1" fmla="*/ 8910 h 553561"/>
              <a:gd name="connsiteX0" fmla="*/ 2170116 w 2170116"/>
              <a:gd name="connsiteY0" fmla="*/ 1128561 h 1131580"/>
              <a:gd name="connsiteX1" fmla="*/ 0 w 2170116"/>
              <a:gd name="connsiteY1" fmla="*/ 5066 h 1131580"/>
              <a:gd name="connsiteX0" fmla="*/ 2170116 w 2170116"/>
              <a:gd name="connsiteY0" fmla="*/ 1123495 h 1129506"/>
              <a:gd name="connsiteX1" fmla="*/ 0 w 2170116"/>
              <a:gd name="connsiteY1" fmla="*/ 0 h 1129506"/>
              <a:gd name="connsiteX0" fmla="*/ 1852616 w 1852616"/>
              <a:gd name="connsiteY0" fmla="*/ 1161595 h 1167289"/>
              <a:gd name="connsiteX1" fmla="*/ 0 w 1852616"/>
              <a:gd name="connsiteY1" fmla="*/ 0 h 1167289"/>
              <a:gd name="connsiteX0" fmla="*/ 1776416 w 1776416"/>
              <a:gd name="connsiteY0" fmla="*/ 1193345 h 1198799"/>
              <a:gd name="connsiteX1" fmla="*/ 0 w 1776416"/>
              <a:gd name="connsiteY1" fmla="*/ 0 h 1198799"/>
              <a:gd name="connsiteX0" fmla="*/ 1776416 w 1776416"/>
              <a:gd name="connsiteY0" fmla="*/ 1326695 h 1331327"/>
              <a:gd name="connsiteX1" fmla="*/ 0 w 1776416"/>
              <a:gd name="connsiteY1" fmla="*/ 0 h 1331327"/>
              <a:gd name="connsiteX0" fmla="*/ 1776416 w 1776416"/>
              <a:gd name="connsiteY0" fmla="*/ 1326695 h 1331327"/>
              <a:gd name="connsiteX1" fmla="*/ 0 w 1776416"/>
              <a:gd name="connsiteY1" fmla="*/ 0 h 1331327"/>
              <a:gd name="connsiteX0" fmla="*/ 1486856 w 1486856"/>
              <a:gd name="connsiteY0" fmla="*/ 1562915 h 1566568"/>
              <a:gd name="connsiteX1" fmla="*/ 0 w 1486856"/>
              <a:gd name="connsiteY1" fmla="*/ 0 h 1566568"/>
              <a:gd name="connsiteX0" fmla="*/ 1491500 w 1491500"/>
              <a:gd name="connsiteY0" fmla="*/ 1562915 h 1567415"/>
              <a:gd name="connsiteX1" fmla="*/ 4644 w 1491500"/>
              <a:gd name="connsiteY1" fmla="*/ 0 h 1567415"/>
              <a:gd name="connsiteX0" fmla="*/ 1536993 w 1536993"/>
              <a:gd name="connsiteY0" fmla="*/ 1585775 h 1590165"/>
              <a:gd name="connsiteX1" fmla="*/ 4417 w 1536993"/>
              <a:gd name="connsiteY1" fmla="*/ 0 h 1590165"/>
              <a:gd name="connsiteX0" fmla="*/ 1544577 w 1544577"/>
              <a:gd name="connsiteY0" fmla="*/ 1684835 h 1688804"/>
              <a:gd name="connsiteX1" fmla="*/ 4381 w 1544577"/>
              <a:gd name="connsiteY1" fmla="*/ 0 h 1688804"/>
              <a:gd name="connsiteX0" fmla="*/ 1541299 w 1541299"/>
              <a:gd name="connsiteY0" fmla="*/ 1684835 h 1688833"/>
              <a:gd name="connsiteX1" fmla="*/ 1103 w 1541299"/>
              <a:gd name="connsiteY1" fmla="*/ 0 h 1688833"/>
              <a:gd name="connsiteX0" fmla="*/ 192493 w 1136417"/>
              <a:gd name="connsiteY0" fmla="*/ 2751635 h 2753587"/>
              <a:gd name="connsiteX1" fmla="*/ 1136417 w 1136417"/>
              <a:gd name="connsiteY1" fmla="*/ 0 h 2753587"/>
              <a:gd name="connsiteX0" fmla="*/ 0 w 943924"/>
              <a:gd name="connsiteY0" fmla="*/ 2751635 h 2751635"/>
              <a:gd name="connsiteX1" fmla="*/ 943924 w 943924"/>
              <a:gd name="connsiteY1" fmla="*/ 0 h 2751635"/>
              <a:gd name="connsiteX0" fmla="*/ 101579 w 273164"/>
              <a:gd name="connsiteY0" fmla="*/ 1905815 h 1905815"/>
              <a:gd name="connsiteX1" fmla="*/ 1563 w 273164"/>
              <a:gd name="connsiteY1" fmla="*/ 0 h 1905815"/>
              <a:gd name="connsiteX0" fmla="*/ 100016 w 311159"/>
              <a:gd name="connsiteY0" fmla="*/ 1905815 h 1905815"/>
              <a:gd name="connsiteX1" fmla="*/ 0 w 311159"/>
              <a:gd name="connsiteY1" fmla="*/ 0 h 1905815"/>
              <a:gd name="connsiteX0" fmla="*/ 61916 w 283941"/>
              <a:gd name="connsiteY0" fmla="*/ 1783895 h 1783895"/>
              <a:gd name="connsiteX1" fmla="*/ 0 w 283941"/>
              <a:gd name="connsiteY1" fmla="*/ 0 h 1783895"/>
              <a:gd name="connsiteX0" fmla="*/ 46676 w 273341"/>
              <a:gd name="connsiteY0" fmla="*/ 1700075 h 1700075"/>
              <a:gd name="connsiteX1" fmla="*/ 0 w 273341"/>
              <a:gd name="connsiteY1" fmla="*/ 0 h 1700075"/>
              <a:gd name="connsiteX0" fmla="*/ 23816 w 257773"/>
              <a:gd name="connsiteY0" fmla="*/ 1684835 h 1684835"/>
              <a:gd name="connsiteX1" fmla="*/ 0 w 257773"/>
              <a:gd name="connsiteY1" fmla="*/ 0 h 1684835"/>
              <a:gd name="connsiteX0" fmla="*/ 23816 w 272812"/>
              <a:gd name="connsiteY0" fmla="*/ 1684835 h 1684835"/>
              <a:gd name="connsiteX1" fmla="*/ 0 w 272812"/>
              <a:gd name="connsiteY1" fmla="*/ 0 h 1684835"/>
              <a:gd name="connsiteX0" fmla="*/ 54296 w 292765"/>
              <a:gd name="connsiteY0" fmla="*/ 1692455 h 1692455"/>
              <a:gd name="connsiteX1" fmla="*/ 0 w 292765"/>
              <a:gd name="connsiteY1" fmla="*/ 0 h 1692455"/>
              <a:gd name="connsiteX0" fmla="*/ 54296 w 299152"/>
              <a:gd name="connsiteY0" fmla="*/ 1692455 h 1692455"/>
              <a:gd name="connsiteX1" fmla="*/ 0 w 299152"/>
              <a:gd name="connsiteY1" fmla="*/ 0 h 1692455"/>
              <a:gd name="connsiteX0" fmla="*/ 23816 w 279585"/>
              <a:gd name="connsiteY0" fmla="*/ 1669595 h 1669595"/>
              <a:gd name="connsiteX1" fmla="*/ 0 w 279585"/>
              <a:gd name="connsiteY1" fmla="*/ 0 h 1669595"/>
              <a:gd name="connsiteX0" fmla="*/ 23816 w 243826"/>
              <a:gd name="connsiteY0" fmla="*/ 1669595 h 1669595"/>
              <a:gd name="connsiteX1" fmla="*/ 0 w 243826"/>
              <a:gd name="connsiteY1" fmla="*/ 0 h 1669595"/>
              <a:gd name="connsiteX0" fmla="*/ 0 w 234494"/>
              <a:gd name="connsiteY0" fmla="*/ 1456235 h 1456235"/>
              <a:gd name="connsiteX1" fmla="*/ 21904 w 234494"/>
              <a:gd name="connsiteY1" fmla="*/ 0 h 1456235"/>
              <a:gd name="connsiteX0" fmla="*/ 0 w 242400"/>
              <a:gd name="connsiteY0" fmla="*/ 1456235 h 1456235"/>
              <a:gd name="connsiteX1" fmla="*/ 44764 w 242400"/>
              <a:gd name="connsiteY1" fmla="*/ 0 h 1456235"/>
              <a:gd name="connsiteX0" fmla="*/ 0 w 258490"/>
              <a:gd name="connsiteY0" fmla="*/ 1456235 h 1456235"/>
              <a:gd name="connsiteX1" fmla="*/ 44764 w 258490"/>
              <a:gd name="connsiteY1" fmla="*/ 0 h 1456235"/>
              <a:gd name="connsiteX0" fmla="*/ 0 w 258490"/>
              <a:gd name="connsiteY0" fmla="*/ 1402895 h 1402895"/>
              <a:gd name="connsiteX1" fmla="*/ 44764 w 258490"/>
              <a:gd name="connsiteY1" fmla="*/ 0 h 1402895"/>
              <a:gd name="connsiteX0" fmla="*/ 0 w 265728"/>
              <a:gd name="connsiteY0" fmla="*/ 1402895 h 1402895"/>
              <a:gd name="connsiteX1" fmla="*/ 44764 w 265728"/>
              <a:gd name="connsiteY1" fmla="*/ 0 h 1402895"/>
              <a:gd name="connsiteX0" fmla="*/ 0 w 269617"/>
              <a:gd name="connsiteY0" fmla="*/ 1407657 h 1407657"/>
              <a:gd name="connsiteX1" fmla="*/ 54289 w 269617"/>
              <a:gd name="connsiteY1" fmla="*/ 0 h 1407657"/>
              <a:gd name="connsiteX0" fmla="*/ 0 w 277503"/>
              <a:gd name="connsiteY0" fmla="*/ 1407657 h 1407657"/>
              <a:gd name="connsiteX1" fmla="*/ 54289 w 277503"/>
              <a:gd name="connsiteY1" fmla="*/ 0 h 1407657"/>
              <a:gd name="connsiteX0" fmla="*/ 0 w 278524"/>
              <a:gd name="connsiteY0" fmla="*/ 1395750 h 1395750"/>
              <a:gd name="connsiteX1" fmla="*/ 56670 w 278524"/>
              <a:gd name="connsiteY1" fmla="*/ 0 h 1395750"/>
              <a:gd name="connsiteX0" fmla="*/ 0 w 205534"/>
              <a:gd name="connsiteY0" fmla="*/ 1395750 h 1395750"/>
              <a:gd name="connsiteX1" fmla="*/ 56670 w 205534"/>
              <a:gd name="connsiteY1" fmla="*/ 0 h 1395750"/>
              <a:gd name="connsiteX0" fmla="*/ 0 w 231971"/>
              <a:gd name="connsiteY0" fmla="*/ 1436231 h 1436231"/>
              <a:gd name="connsiteX1" fmla="*/ 101914 w 231971"/>
              <a:gd name="connsiteY1" fmla="*/ 0 h 1436231"/>
              <a:gd name="connsiteX0" fmla="*/ 0 w 238685"/>
              <a:gd name="connsiteY0" fmla="*/ 1436231 h 1436231"/>
              <a:gd name="connsiteX1" fmla="*/ 101914 w 238685"/>
              <a:gd name="connsiteY1" fmla="*/ 0 h 1436231"/>
              <a:gd name="connsiteX0" fmla="*/ 0 w 240115"/>
              <a:gd name="connsiteY0" fmla="*/ 1421943 h 1421943"/>
              <a:gd name="connsiteX1" fmla="*/ 104295 w 240115"/>
              <a:gd name="connsiteY1" fmla="*/ 0 h 1421943"/>
              <a:gd name="connsiteX0" fmla="*/ 0 w 235849"/>
              <a:gd name="connsiteY0" fmla="*/ 1426705 h 1426705"/>
              <a:gd name="connsiteX1" fmla="*/ 97151 w 235849"/>
              <a:gd name="connsiteY1" fmla="*/ 0 h 1426705"/>
              <a:gd name="connsiteX0" fmla="*/ 0 w 241554"/>
              <a:gd name="connsiteY0" fmla="*/ 1424324 h 1424324"/>
              <a:gd name="connsiteX1" fmla="*/ 106676 w 241554"/>
              <a:gd name="connsiteY1" fmla="*/ 0 h 1424324"/>
              <a:gd name="connsiteX0" fmla="*/ 0 w 240059"/>
              <a:gd name="connsiteY0" fmla="*/ 1424324 h 1424324"/>
              <a:gd name="connsiteX1" fmla="*/ 106676 w 240059"/>
              <a:gd name="connsiteY1" fmla="*/ 0 h 1424324"/>
              <a:gd name="connsiteX0" fmla="*/ 0 w 231378"/>
              <a:gd name="connsiteY0" fmla="*/ 1424324 h 1424324"/>
              <a:gd name="connsiteX1" fmla="*/ 106676 w 231378"/>
              <a:gd name="connsiteY1" fmla="*/ 0 h 1424324"/>
              <a:gd name="connsiteX0" fmla="*/ 0 w 219506"/>
              <a:gd name="connsiteY0" fmla="*/ 1424324 h 1424324"/>
              <a:gd name="connsiteX1" fmla="*/ 87626 w 219506"/>
              <a:gd name="connsiteY1" fmla="*/ 0 h 1424324"/>
              <a:gd name="connsiteX0" fmla="*/ 0 w 235455"/>
              <a:gd name="connsiteY0" fmla="*/ 1398924 h 1398924"/>
              <a:gd name="connsiteX1" fmla="*/ 113026 w 235455"/>
              <a:gd name="connsiteY1" fmla="*/ 0 h 1398924"/>
              <a:gd name="connsiteX0" fmla="*/ 0 w 221802"/>
              <a:gd name="connsiteY0" fmla="*/ 1398924 h 1398924"/>
              <a:gd name="connsiteX1" fmla="*/ 113026 w 221802"/>
              <a:gd name="connsiteY1" fmla="*/ 0 h 1398924"/>
              <a:gd name="connsiteX0" fmla="*/ 0 w 215841"/>
              <a:gd name="connsiteY0" fmla="*/ 1396543 h 1396543"/>
              <a:gd name="connsiteX1" fmla="*/ 103501 w 215841"/>
              <a:gd name="connsiteY1" fmla="*/ 0 h 1396543"/>
              <a:gd name="connsiteX0" fmla="*/ 0 w 215841"/>
              <a:gd name="connsiteY0" fmla="*/ 1372730 h 1372730"/>
              <a:gd name="connsiteX1" fmla="*/ 103501 w 215841"/>
              <a:gd name="connsiteY1" fmla="*/ 0 h 137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841" h="1372730">
                <a:moveTo>
                  <a:pt x="0" y="1372730"/>
                </a:moveTo>
                <a:cubicBezTo>
                  <a:pt x="249396" y="910904"/>
                  <a:pt x="280982" y="438171"/>
                  <a:pt x="103501" y="0"/>
                </a:cubicBezTo>
              </a:path>
            </a:pathLst>
          </a:custGeom>
          <a:noFill/>
          <a:ln w="190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4" name="Freeform: Shape 2313">
            <a:extLst>
              <a:ext uri="{FF2B5EF4-FFF2-40B4-BE49-F238E27FC236}">
                <a16:creationId xmlns:a16="http://schemas.microsoft.com/office/drawing/2014/main" id="{1C78BB3C-3EBC-F10E-CA12-DF2A707C35FF}"/>
              </a:ext>
            </a:extLst>
          </p:cNvPr>
          <p:cNvSpPr/>
          <p:nvPr/>
        </p:nvSpPr>
        <p:spPr>
          <a:xfrm>
            <a:off x="9111477" y="7849273"/>
            <a:ext cx="1692503" cy="565535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2503" h="565535">
                <a:moveTo>
                  <a:pt x="0" y="565535"/>
                </a:moveTo>
                <a:cubicBezTo>
                  <a:pt x="666976" y="299740"/>
                  <a:pt x="332696" y="-145212"/>
                  <a:pt x="1692503" y="46648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5" name="Freeform: Shape 2314">
            <a:extLst>
              <a:ext uri="{FF2B5EF4-FFF2-40B4-BE49-F238E27FC236}">
                <a16:creationId xmlns:a16="http://schemas.microsoft.com/office/drawing/2014/main" id="{18F17909-445C-F0A6-68DD-915BABD5F31E}"/>
              </a:ext>
            </a:extLst>
          </p:cNvPr>
          <p:cNvSpPr/>
          <p:nvPr/>
        </p:nvSpPr>
        <p:spPr>
          <a:xfrm>
            <a:off x="9112619" y="7883922"/>
            <a:ext cx="1728222" cy="533415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728222"/>
              <a:gd name="connsiteY0" fmla="*/ 533415 h 533415"/>
              <a:gd name="connsiteX1" fmla="*/ 1728222 w 1728222"/>
              <a:gd name="connsiteY1" fmla="*/ 52627 h 53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8222" h="533415">
                <a:moveTo>
                  <a:pt x="0" y="533415"/>
                </a:moveTo>
                <a:cubicBezTo>
                  <a:pt x="752701" y="203326"/>
                  <a:pt x="323171" y="-132089"/>
                  <a:pt x="1728222" y="52627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0" name="Freeform: Shape 2319">
            <a:extLst>
              <a:ext uri="{FF2B5EF4-FFF2-40B4-BE49-F238E27FC236}">
                <a16:creationId xmlns:a16="http://schemas.microsoft.com/office/drawing/2014/main" id="{6D1FFD8E-64FD-8D25-04B3-30457220DC40}"/>
              </a:ext>
            </a:extLst>
          </p:cNvPr>
          <p:cNvSpPr/>
          <p:nvPr/>
        </p:nvSpPr>
        <p:spPr>
          <a:xfrm>
            <a:off x="10164815" y="6761871"/>
            <a:ext cx="237397" cy="1024162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7397" h="1024162">
                <a:moveTo>
                  <a:pt x="95087" y="0"/>
                </a:moveTo>
                <a:cubicBezTo>
                  <a:pt x="152463" y="408099"/>
                  <a:pt x="-234204" y="782296"/>
                  <a:pt x="237397" y="1024162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1" name="Freeform: Shape 2320">
            <a:extLst>
              <a:ext uri="{FF2B5EF4-FFF2-40B4-BE49-F238E27FC236}">
                <a16:creationId xmlns:a16="http://schemas.microsoft.com/office/drawing/2014/main" id="{44B1335C-3F73-EDD5-F7CE-5C2A2C89F801}"/>
              </a:ext>
            </a:extLst>
          </p:cNvPr>
          <p:cNvSpPr/>
          <p:nvPr/>
        </p:nvSpPr>
        <p:spPr>
          <a:xfrm>
            <a:off x="10184526" y="6769635"/>
            <a:ext cx="310051" cy="98130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0051" h="981300">
                <a:moveTo>
                  <a:pt x="77253" y="0"/>
                </a:moveTo>
                <a:cubicBezTo>
                  <a:pt x="139392" y="408099"/>
                  <a:pt x="-256800" y="820397"/>
                  <a:pt x="310051" y="98130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4" name="Freeform: Shape 2343">
            <a:extLst>
              <a:ext uri="{FF2B5EF4-FFF2-40B4-BE49-F238E27FC236}">
                <a16:creationId xmlns:a16="http://schemas.microsoft.com/office/drawing/2014/main" id="{49ADD99A-DFF3-D731-3286-D43AB5EA6930}"/>
              </a:ext>
            </a:extLst>
          </p:cNvPr>
          <p:cNvSpPr/>
          <p:nvPr/>
        </p:nvSpPr>
        <p:spPr>
          <a:xfrm>
            <a:off x="10372230" y="8383389"/>
            <a:ext cx="1240776" cy="1020855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687264"/>
              <a:gd name="connsiteY0" fmla="*/ 975709 h 975709"/>
              <a:gd name="connsiteX1" fmla="*/ 1687264 w 1687264"/>
              <a:gd name="connsiteY1" fmla="*/ 27244 h 975709"/>
              <a:gd name="connsiteX0" fmla="*/ 0 w 1687264"/>
              <a:gd name="connsiteY0" fmla="*/ 948465 h 948465"/>
              <a:gd name="connsiteX1" fmla="*/ 1687264 w 1687264"/>
              <a:gd name="connsiteY1" fmla="*/ 0 h 948465"/>
              <a:gd name="connsiteX0" fmla="*/ 0 w 1108144"/>
              <a:gd name="connsiteY0" fmla="*/ 613185 h 638909"/>
              <a:gd name="connsiteX1" fmla="*/ 1108144 w 1108144"/>
              <a:gd name="connsiteY1" fmla="*/ 0 h 638909"/>
              <a:gd name="connsiteX0" fmla="*/ 0 w 1108144"/>
              <a:gd name="connsiteY0" fmla="*/ 613185 h 1053037"/>
              <a:gd name="connsiteX1" fmla="*/ 1108144 w 1108144"/>
              <a:gd name="connsiteY1" fmla="*/ 0 h 1053037"/>
              <a:gd name="connsiteX0" fmla="*/ 0 w 1649164"/>
              <a:gd name="connsiteY0" fmla="*/ 1047525 h 1365204"/>
              <a:gd name="connsiteX1" fmla="*/ 1649164 w 1649164"/>
              <a:gd name="connsiteY1" fmla="*/ 0 h 1365204"/>
              <a:gd name="connsiteX0" fmla="*/ 0 w 1649164"/>
              <a:gd name="connsiteY0" fmla="*/ 1047525 h 1047525"/>
              <a:gd name="connsiteX1" fmla="*/ 1649164 w 1649164"/>
              <a:gd name="connsiteY1" fmla="*/ 0 h 1047525"/>
              <a:gd name="connsiteX0" fmla="*/ 0 w 1694884"/>
              <a:gd name="connsiteY0" fmla="*/ 1024665 h 1024665"/>
              <a:gd name="connsiteX1" fmla="*/ 1694884 w 1694884"/>
              <a:gd name="connsiteY1" fmla="*/ 0 h 1024665"/>
              <a:gd name="connsiteX0" fmla="*/ 0 w 1718240"/>
              <a:gd name="connsiteY0" fmla="*/ 1024665 h 1024665"/>
              <a:gd name="connsiteX1" fmla="*/ 1694884 w 1718240"/>
              <a:gd name="connsiteY1" fmla="*/ 0 h 1024665"/>
              <a:gd name="connsiteX0" fmla="*/ 0 w 1330034"/>
              <a:gd name="connsiteY0" fmla="*/ 1177065 h 1177065"/>
              <a:gd name="connsiteX1" fmla="*/ 1298644 w 1330034"/>
              <a:gd name="connsiteY1" fmla="*/ 0 h 1177065"/>
              <a:gd name="connsiteX0" fmla="*/ 0 w 1298644"/>
              <a:gd name="connsiteY0" fmla="*/ 1177065 h 1177065"/>
              <a:gd name="connsiteX1" fmla="*/ 1298644 w 1298644"/>
              <a:gd name="connsiteY1" fmla="*/ 0 h 1177065"/>
              <a:gd name="connsiteX0" fmla="*/ 0 w 1390084"/>
              <a:gd name="connsiteY0" fmla="*/ 1169445 h 1169445"/>
              <a:gd name="connsiteX1" fmla="*/ 1390084 w 1390084"/>
              <a:gd name="connsiteY1" fmla="*/ 0 h 11694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157681 w 930545"/>
              <a:gd name="connsiteY0" fmla="*/ 1321845 h 1321845"/>
              <a:gd name="connsiteX1" fmla="*/ 930545 w 930545"/>
              <a:gd name="connsiteY1" fmla="*/ 0 h 13218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0 w 922093"/>
              <a:gd name="connsiteY0" fmla="*/ 1321845 h 1321845"/>
              <a:gd name="connsiteX1" fmla="*/ 772864 w 922093"/>
              <a:gd name="connsiteY1" fmla="*/ 0 h 1321845"/>
              <a:gd name="connsiteX0" fmla="*/ 0 w 963668"/>
              <a:gd name="connsiteY0" fmla="*/ 1268505 h 1268505"/>
              <a:gd name="connsiteX1" fmla="*/ 818584 w 963668"/>
              <a:gd name="connsiteY1" fmla="*/ 0 h 1268505"/>
              <a:gd name="connsiteX0" fmla="*/ 0 w 818584"/>
              <a:gd name="connsiteY0" fmla="*/ 1268505 h 1268505"/>
              <a:gd name="connsiteX1" fmla="*/ 818584 w 818584"/>
              <a:gd name="connsiteY1" fmla="*/ 0 h 1268505"/>
              <a:gd name="connsiteX0" fmla="*/ 0 w 1186884"/>
              <a:gd name="connsiteY0" fmla="*/ 1173255 h 1173255"/>
              <a:gd name="connsiteX1" fmla="*/ 1186884 w 1186884"/>
              <a:gd name="connsiteY1" fmla="*/ 0 h 1173255"/>
              <a:gd name="connsiteX0" fmla="*/ 0 w 1186884"/>
              <a:gd name="connsiteY0" fmla="*/ 1174250 h 1174250"/>
              <a:gd name="connsiteX1" fmla="*/ 1186884 w 1186884"/>
              <a:gd name="connsiteY1" fmla="*/ 995 h 1174250"/>
              <a:gd name="connsiteX0" fmla="*/ 0 w 1066234"/>
              <a:gd name="connsiteY0" fmla="*/ 1212287 h 1212287"/>
              <a:gd name="connsiteX1" fmla="*/ 1066234 w 1066234"/>
              <a:gd name="connsiteY1" fmla="*/ 932 h 1212287"/>
              <a:gd name="connsiteX0" fmla="*/ 0 w 1066237"/>
              <a:gd name="connsiteY0" fmla="*/ 1211355 h 1211355"/>
              <a:gd name="connsiteX1" fmla="*/ 1066234 w 1066237"/>
              <a:gd name="connsiteY1" fmla="*/ 0 h 1211355"/>
              <a:gd name="connsiteX0" fmla="*/ 0 w 1071274"/>
              <a:gd name="connsiteY0" fmla="*/ 1211355 h 1211355"/>
              <a:gd name="connsiteX1" fmla="*/ 1066234 w 1071274"/>
              <a:gd name="connsiteY1" fmla="*/ 0 h 1211355"/>
              <a:gd name="connsiteX0" fmla="*/ 0 w 1172436"/>
              <a:gd name="connsiteY0" fmla="*/ 1027205 h 1027205"/>
              <a:gd name="connsiteX1" fmla="*/ 1167834 w 1172436"/>
              <a:gd name="connsiteY1" fmla="*/ 0 h 1027205"/>
              <a:gd name="connsiteX0" fmla="*/ 0 w 1167834"/>
              <a:gd name="connsiteY0" fmla="*/ 1027205 h 1027205"/>
              <a:gd name="connsiteX1" fmla="*/ 1167834 w 1167834"/>
              <a:gd name="connsiteY1" fmla="*/ 0 h 1027205"/>
              <a:gd name="connsiteX0" fmla="*/ 0 w 1200171"/>
              <a:gd name="connsiteY0" fmla="*/ 1027205 h 1027205"/>
              <a:gd name="connsiteX1" fmla="*/ 1167834 w 1200171"/>
              <a:gd name="connsiteY1" fmla="*/ 0 h 1027205"/>
              <a:gd name="connsiteX0" fmla="*/ 0 w 1169718"/>
              <a:gd name="connsiteY0" fmla="*/ 1027205 h 1027205"/>
              <a:gd name="connsiteX1" fmla="*/ 1167834 w 1169718"/>
              <a:gd name="connsiteY1" fmla="*/ 0 h 1027205"/>
              <a:gd name="connsiteX0" fmla="*/ 0 w 1239457"/>
              <a:gd name="connsiteY0" fmla="*/ 1020855 h 1020855"/>
              <a:gd name="connsiteX1" fmla="*/ 1237684 w 1239457"/>
              <a:gd name="connsiteY1" fmla="*/ 0 h 1020855"/>
              <a:gd name="connsiteX0" fmla="*/ 0 w 1239599"/>
              <a:gd name="connsiteY0" fmla="*/ 1020855 h 1020855"/>
              <a:gd name="connsiteX1" fmla="*/ 1237684 w 1239599"/>
              <a:gd name="connsiteY1" fmla="*/ 0 h 1020855"/>
              <a:gd name="connsiteX0" fmla="*/ 1570 w 1240776"/>
              <a:gd name="connsiteY0" fmla="*/ 1020855 h 1020855"/>
              <a:gd name="connsiteX1" fmla="*/ 1239254 w 1240776"/>
              <a:gd name="connsiteY1" fmla="*/ 0 h 102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776" h="1020855">
                <a:moveTo>
                  <a:pt x="1570" y="1020855"/>
                </a:moveTo>
                <a:cubicBezTo>
                  <a:pt x="-52179" y="349136"/>
                  <a:pt x="1292163" y="1007814"/>
                  <a:pt x="1239254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5" name="Freeform: Shape 2344">
            <a:extLst>
              <a:ext uri="{FF2B5EF4-FFF2-40B4-BE49-F238E27FC236}">
                <a16:creationId xmlns:a16="http://schemas.microsoft.com/office/drawing/2014/main" id="{CDE513E8-59A5-B25B-2FD7-A656FEF2F5FE}"/>
              </a:ext>
            </a:extLst>
          </p:cNvPr>
          <p:cNvSpPr/>
          <p:nvPr/>
        </p:nvSpPr>
        <p:spPr>
          <a:xfrm>
            <a:off x="10371293" y="8326636"/>
            <a:ext cx="1208848" cy="1058162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687264"/>
              <a:gd name="connsiteY0" fmla="*/ 975709 h 975709"/>
              <a:gd name="connsiteX1" fmla="*/ 1687264 w 1687264"/>
              <a:gd name="connsiteY1" fmla="*/ 27244 h 975709"/>
              <a:gd name="connsiteX0" fmla="*/ 0 w 1687264"/>
              <a:gd name="connsiteY0" fmla="*/ 948465 h 948465"/>
              <a:gd name="connsiteX1" fmla="*/ 1687264 w 1687264"/>
              <a:gd name="connsiteY1" fmla="*/ 0 h 948465"/>
              <a:gd name="connsiteX0" fmla="*/ 0 w 1108144"/>
              <a:gd name="connsiteY0" fmla="*/ 613185 h 638909"/>
              <a:gd name="connsiteX1" fmla="*/ 1108144 w 1108144"/>
              <a:gd name="connsiteY1" fmla="*/ 0 h 638909"/>
              <a:gd name="connsiteX0" fmla="*/ 0 w 1108144"/>
              <a:gd name="connsiteY0" fmla="*/ 613185 h 1053037"/>
              <a:gd name="connsiteX1" fmla="*/ 1108144 w 1108144"/>
              <a:gd name="connsiteY1" fmla="*/ 0 h 1053037"/>
              <a:gd name="connsiteX0" fmla="*/ 0 w 1649164"/>
              <a:gd name="connsiteY0" fmla="*/ 1047525 h 1365204"/>
              <a:gd name="connsiteX1" fmla="*/ 1649164 w 1649164"/>
              <a:gd name="connsiteY1" fmla="*/ 0 h 1365204"/>
              <a:gd name="connsiteX0" fmla="*/ 0 w 1649164"/>
              <a:gd name="connsiteY0" fmla="*/ 1047525 h 1047525"/>
              <a:gd name="connsiteX1" fmla="*/ 1649164 w 1649164"/>
              <a:gd name="connsiteY1" fmla="*/ 0 h 1047525"/>
              <a:gd name="connsiteX0" fmla="*/ 0 w 1694884"/>
              <a:gd name="connsiteY0" fmla="*/ 1024665 h 1024665"/>
              <a:gd name="connsiteX1" fmla="*/ 1694884 w 1694884"/>
              <a:gd name="connsiteY1" fmla="*/ 0 h 1024665"/>
              <a:gd name="connsiteX0" fmla="*/ 0 w 1718240"/>
              <a:gd name="connsiteY0" fmla="*/ 1024665 h 1024665"/>
              <a:gd name="connsiteX1" fmla="*/ 1694884 w 1718240"/>
              <a:gd name="connsiteY1" fmla="*/ 0 h 1024665"/>
              <a:gd name="connsiteX0" fmla="*/ 0 w 1330034"/>
              <a:gd name="connsiteY0" fmla="*/ 1177065 h 1177065"/>
              <a:gd name="connsiteX1" fmla="*/ 1298644 w 1330034"/>
              <a:gd name="connsiteY1" fmla="*/ 0 h 1177065"/>
              <a:gd name="connsiteX0" fmla="*/ 0 w 1298644"/>
              <a:gd name="connsiteY0" fmla="*/ 1177065 h 1177065"/>
              <a:gd name="connsiteX1" fmla="*/ 1298644 w 1298644"/>
              <a:gd name="connsiteY1" fmla="*/ 0 h 1177065"/>
              <a:gd name="connsiteX0" fmla="*/ 0 w 1390084"/>
              <a:gd name="connsiteY0" fmla="*/ 1169445 h 1169445"/>
              <a:gd name="connsiteX1" fmla="*/ 1390084 w 1390084"/>
              <a:gd name="connsiteY1" fmla="*/ 0 h 11694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157681 w 930545"/>
              <a:gd name="connsiteY0" fmla="*/ 1321845 h 1321845"/>
              <a:gd name="connsiteX1" fmla="*/ 930545 w 930545"/>
              <a:gd name="connsiteY1" fmla="*/ 0 h 13218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0 w 922093"/>
              <a:gd name="connsiteY0" fmla="*/ 1321845 h 1321845"/>
              <a:gd name="connsiteX1" fmla="*/ 772864 w 922093"/>
              <a:gd name="connsiteY1" fmla="*/ 0 h 1321845"/>
              <a:gd name="connsiteX0" fmla="*/ 0 w 963668"/>
              <a:gd name="connsiteY0" fmla="*/ 1268505 h 1268505"/>
              <a:gd name="connsiteX1" fmla="*/ 818584 w 963668"/>
              <a:gd name="connsiteY1" fmla="*/ 0 h 1268505"/>
              <a:gd name="connsiteX0" fmla="*/ 0 w 818584"/>
              <a:gd name="connsiteY0" fmla="*/ 1268505 h 1268505"/>
              <a:gd name="connsiteX1" fmla="*/ 818584 w 818584"/>
              <a:gd name="connsiteY1" fmla="*/ 0 h 1268505"/>
              <a:gd name="connsiteX0" fmla="*/ 0 w 1186884"/>
              <a:gd name="connsiteY0" fmla="*/ 1173255 h 1173255"/>
              <a:gd name="connsiteX1" fmla="*/ 1186884 w 1186884"/>
              <a:gd name="connsiteY1" fmla="*/ 0 h 1173255"/>
              <a:gd name="connsiteX0" fmla="*/ 0 w 1186884"/>
              <a:gd name="connsiteY0" fmla="*/ 1174250 h 1174250"/>
              <a:gd name="connsiteX1" fmla="*/ 1186884 w 1186884"/>
              <a:gd name="connsiteY1" fmla="*/ 995 h 1174250"/>
              <a:gd name="connsiteX0" fmla="*/ 0 w 1066234"/>
              <a:gd name="connsiteY0" fmla="*/ 1212287 h 1212287"/>
              <a:gd name="connsiteX1" fmla="*/ 1066234 w 1066234"/>
              <a:gd name="connsiteY1" fmla="*/ 932 h 1212287"/>
              <a:gd name="connsiteX0" fmla="*/ 0 w 1066237"/>
              <a:gd name="connsiteY0" fmla="*/ 1211355 h 1211355"/>
              <a:gd name="connsiteX1" fmla="*/ 1066234 w 1066237"/>
              <a:gd name="connsiteY1" fmla="*/ 0 h 1211355"/>
              <a:gd name="connsiteX0" fmla="*/ 0 w 1071274"/>
              <a:gd name="connsiteY0" fmla="*/ 1211355 h 1211355"/>
              <a:gd name="connsiteX1" fmla="*/ 1066234 w 1071274"/>
              <a:gd name="connsiteY1" fmla="*/ 0 h 1211355"/>
              <a:gd name="connsiteX0" fmla="*/ 0 w 1172436"/>
              <a:gd name="connsiteY0" fmla="*/ 1027205 h 1027205"/>
              <a:gd name="connsiteX1" fmla="*/ 1167834 w 1172436"/>
              <a:gd name="connsiteY1" fmla="*/ 0 h 1027205"/>
              <a:gd name="connsiteX0" fmla="*/ 0 w 1167834"/>
              <a:gd name="connsiteY0" fmla="*/ 1027205 h 1027205"/>
              <a:gd name="connsiteX1" fmla="*/ 1167834 w 1167834"/>
              <a:gd name="connsiteY1" fmla="*/ 0 h 1027205"/>
              <a:gd name="connsiteX0" fmla="*/ 0 w 1200171"/>
              <a:gd name="connsiteY0" fmla="*/ 1027205 h 1027205"/>
              <a:gd name="connsiteX1" fmla="*/ 1167834 w 1200171"/>
              <a:gd name="connsiteY1" fmla="*/ 0 h 1027205"/>
              <a:gd name="connsiteX0" fmla="*/ 0 w 1169718"/>
              <a:gd name="connsiteY0" fmla="*/ 1027205 h 1027205"/>
              <a:gd name="connsiteX1" fmla="*/ 1167834 w 1169718"/>
              <a:gd name="connsiteY1" fmla="*/ 0 h 1027205"/>
              <a:gd name="connsiteX0" fmla="*/ 0 w 1239457"/>
              <a:gd name="connsiteY0" fmla="*/ 1020855 h 1020855"/>
              <a:gd name="connsiteX1" fmla="*/ 1237684 w 1239457"/>
              <a:gd name="connsiteY1" fmla="*/ 0 h 1020855"/>
              <a:gd name="connsiteX0" fmla="*/ 0 w 1239599"/>
              <a:gd name="connsiteY0" fmla="*/ 1020855 h 1020855"/>
              <a:gd name="connsiteX1" fmla="*/ 1237684 w 1239599"/>
              <a:gd name="connsiteY1" fmla="*/ 0 h 1020855"/>
              <a:gd name="connsiteX0" fmla="*/ 1570 w 1240776"/>
              <a:gd name="connsiteY0" fmla="*/ 1020855 h 1020855"/>
              <a:gd name="connsiteX1" fmla="*/ 1239254 w 1240776"/>
              <a:gd name="connsiteY1" fmla="*/ 0 h 1020855"/>
              <a:gd name="connsiteX0" fmla="*/ 1663 w 1164758"/>
              <a:gd name="connsiteY0" fmla="*/ 1141505 h 1141505"/>
              <a:gd name="connsiteX1" fmla="*/ 1163147 w 1164758"/>
              <a:gd name="connsiteY1" fmla="*/ 0 h 1141505"/>
              <a:gd name="connsiteX0" fmla="*/ 1687 w 1145756"/>
              <a:gd name="connsiteY0" fmla="*/ 1141505 h 1141505"/>
              <a:gd name="connsiteX1" fmla="*/ 1144121 w 1145756"/>
              <a:gd name="connsiteY1" fmla="*/ 0 h 1141505"/>
              <a:gd name="connsiteX0" fmla="*/ 821 w 1144911"/>
              <a:gd name="connsiteY0" fmla="*/ 1141505 h 1141505"/>
              <a:gd name="connsiteX1" fmla="*/ 1143255 w 1144911"/>
              <a:gd name="connsiteY1" fmla="*/ 0 h 1141505"/>
              <a:gd name="connsiteX0" fmla="*/ 766 w 1154073"/>
              <a:gd name="connsiteY0" fmla="*/ 1141505 h 1141505"/>
              <a:gd name="connsiteX1" fmla="*/ 1143200 w 1154073"/>
              <a:gd name="connsiteY1" fmla="*/ 0 h 1141505"/>
              <a:gd name="connsiteX0" fmla="*/ 734 w 1213134"/>
              <a:gd name="connsiteY0" fmla="*/ 1058162 h 1058162"/>
              <a:gd name="connsiteX1" fmla="*/ 1202699 w 1213134"/>
              <a:gd name="connsiteY1" fmla="*/ 0 h 1058162"/>
              <a:gd name="connsiteX0" fmla="*/ 752 w 1208848"/>
              <a:gd name="connsiteY0" fmla="*/ 1058162 h 1058162"/>
              <a:gd name="connsiteX1" fmla="*/ 1202717 w 1208848"/>
              <a:gd name="connsiteY1" fmla="*/ 0 h 105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848" h="1058162">
                <a:moveTo>
                  <a:pt x="752" y="1058162"/>
                </a:moveTo>
                <a:cubicBezTo>
                  <a:pt x="-36328" y="441212"/>
                  <a:pt x="1310395" y="1024484"/>
                  <a:pt x="1202717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6" name="Freeform: Shape 2345">
            <a:extLst>
              <a:ext uri="{FF2B5EF4-FFF2-40B4-BE49-F238E27FC236}">
                <a16:creationId xmlns:a16="http://schemas.microsoft.com/office/drawing/2014/main" id="{2A2E0014-DF22-2D50-9DB9-663FA87AC342}"/>
              </a:ext>
            </a:extLst>
          </p:cNvPr>
          <p:cNvSpPr/>
          <p:nvPr/>
        </p:nvSpPr>
        <p:spPr>
          <a:xfrm>
            <a:off x="10557054" y="8807986"/>
            <a:ext cx="585224" cy="198064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5224" h="198064">
                <a:moveTo>
                  <a:pt x="0" y="0"/>
                </a:moveTo>
                <a:cubicBezTo>
                  <a:pt x="38327" y="131874"/>
                  <a:pt x="127910" y="258423"/>
                  <a:pt x="585224" y="166913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7" name="Freeform: Shape 2346">
            <a:extLst>
              <a:ext uri="{FF2B5EF4-FFF2-40B4-BE49-F238E27FC236}">
                <a16:creationId xmlns:a16="http://schemas.microsoft.com/office/drawing/2014/main" id="{73740A44-A913-93C8-FC11-19C82CB158A0}"/>
              </a:ext>
            </a:extLst>
          </p:cNvPr>
          <p:cNvSpPr/>
          <p:nvPr/>
        </p:nvSpPr>
        <p:spPr>
          <a:xfrm>
            <a:off x="11377547" y="8656044"/>
            <a:ext cx="399484" cy="249430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687264"/>
              <a:gd name="connsiteY0" fmla="*/ 975709 h 975709"/>
              <a:gd name="connsiteX1" fmla="*/ 1687264 w 1687264"/>
              <a:gd name="connsiteY1" fmla="*/ 27244 h 975709"/>
              <a:gd name="connsiteX0" fmla="*/ 0 w 1687264"/>
              <a:gd name="connsiteY0" fmla="*/ 948465 h 948465"/>
              <a:gd name="connsiteX1" fmla="*/ 1687264 w 1687264"/>
              <a:gd name="connsiteY1" fmla="*/ 0 h 948465"/>
              <a:gd name="connsiteX0" fmla="*/ 0 w 1108144"/>
              <a:gd name="connsiteY0" fmla="*/ 613185 h 638909"/>
              <a:gd name="connsiteX1" fmla="*/ 1108144 w 1108144"/>
              <a:gd name="connsiteY1" fmla="*/ 0 h 638909"/>
              <a:gd name="connsiteX0" fmla="*/ 0 w 1108144"/>
              <a:gd name="connsiteY0" fmla="*/ 613185 h 1053037"/>
              <a:gd name="connsiteX1" fmla="*/ 1108144 w 1108144"/>
              <a:gd name="connsiteY1" fmla="*/ 0 h 1053037"/>
              <a:gd name="connsiteX0" fmla="*/ 0 w 1649164"/>
              <a:gd name="connsiteY0" fmla="*/ 1047525 h 1365204"/>
              <a:gd name="connsiteX1" fmla="*/ 1649164 w 1649164"/>
              <a:gd name="connsiteY1" fmla="*/ 0 h 1365204"/>
              <a:gd name="connsiteX0" fmla="*/ 0 w 1649164"/>
              <a:gd name="connsiteY0" fmla="*/ 1047525 h 1047525"/>
              <a:gd name="connsiteX1" fmla="*/ 1649164 w 1649164"/>
              <a:gd name="connsiteY1" fmla="*/ 0 h 1047525"/>
              <a:gd name="connsiteX0" fmla="*/ 0 w 1694884"/>
              <a:gd name="connsiteY0" fmla="*/ 1024665 h 1024665"/>
              <a:gd name="connsiteX1" fmla="*/ 1694884 w 1694884"/>
              <a:gd name="connsiteY1" fmla="*/ 0 h 1024665"/>
              <a:gd name="connsiteX0" fmla="*/ 0 w 1718240"/>
              <a:gd name="connsiteY0" fmla="*/ 1024665 h 1024665"/>
              <a:gd name="connsiteX1" fmla="*/ 1694884 w 1718240"/>
              <a:gd name="connsiteY1" fmla="*/ 0 h 1024665"/>
              <a:gd name="connsiteX0" fmla="*/ 0 w 1330034"/>
              <a:gd name="connsiteY0" fmla="*/ 1177065 h 1177065"/>
              <a:gd name="connsiteX1" fmla="*/ 1298644 w 1330034"/>
              <a:gd name="connsiteY1" fmla="*/ 0 h 1177065"/>
              <a:gd name="connsiteX0" fmla="*/ 0 w 1298644"/>
              <a:gd name="connsiteY0" fmla="*/ 1177065 h 1177065"/>
              <a:gd name="connsiteX1" fmla="*/ 1298644 w 1298644"/>
              <a:gd name="connsiteY1" fmla="*/ 0 h 1177065"/>
              <a:gd name="connsiteX0" fmla="*/ 0 w 1390084"/>
              <a:gd name="connsiteY0" fmla="*/ 1169445 h 1169445"/>
              <a:gd name="connsiteX1" fmla="*/ 1390084 w 1390084"/>
              <a:gd name="connsiteY1" fmla="*/ 0 h 11694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157681 w 930545"/>
              <a:gd name="connsiteY0" fmla="*/ 1321845 h 1321845"/>
              <a:gd name="connsiteX1" fmla="*/ 930545 w 930545"/>
              <a:gd name="connsiteY1" fmla="*/ 0 h 1321845"/>
              <a:gd name="connsiteX0" fmla="*/ 0 w 772864"/>
              <a:gd name="connsiteY0" fmla="*/ 1321845 h 1321845"/>
              <a:gd name="connsiteX1" fmla="*/ 772864 w 772864"/>
              <a:gd name="connsiteY1" fmla="*/ 0 h 1321845"/>
              <a:gd name="connsiteX0" fmla="*/ 0 w 922093"/>
              <a:gd name="connsiteY0" fmla="*/ 1321845 h 1321845"/>
              <a:gd name="connsiteX1" fmla="*/ 772864 w 922093"/>
              <a:gd name="connsiteY1" fmla="*/ 0 h 1321845"/>
              <a:gd name="connsiteX0" fmla="*/ 0 w 963668"/>
              <a:gd name="connsiteY0" fmla="*/ 1268505 h 1268505"/>
              <a:gd name="connsiteX1" fmla="*/ 818584 w 963668"/>
              <a:gd name="connsiteY1" fmla="*/ 0 h 1268505"/>
              <a:gd name="connsiteX0" fmla="*/ 0 w 818584"/>
              <a:gd name="connsiteY0" fmla="*/ 1268505 h 1268505"/>
              <a:gd name="connsiteX1" fmla="*/ 818584 w 818584"/>
              <a:gd name="connsiteY1" fmla="*/ 0 h 1268505"/>
              <a:gd name="connsiteX0" fmla="*/ 0 w 1186884"/>
              <a:gd name="connsiteY0" fmla="*/ 1173255 h 1173255"/>
              <a:gd name="connsiteX1" fmla="*/ 1186884 w 1186884"/>
              <a:gd name="connsiteY1" fmla="*/ 0 h 1173255"/>
              <a:gd name="connsiteX0" fmla="*/ 0 w 1186884"/>
              <a:gd name="connsiteY0" fmla="*/ 1174250 h 1174250"/>
              <a:gd name="connsiteX1" fmla="*/ 1186884 w 1186884"/>
              <a:gd name="connsiteY1" fmla="*/ 995 h 1174250"/>
              <a:gd name="connsiteX0" fmla="*/ 0 w 1066234"/>
              <a:gd name="connsiteY0" fmla="*/ 1212287 h 1212287"/>
              <a:gd name="connsiteX1" fmla="*/ 1066234 w 1066234"/>
              <a:gd name="connsiteY1" fmla="*/ 932 h 1212287"/>
              <a:gd name="connsiteX0" fmla="*/ 0 w 1066237"/>
              <a:gd name="connsiteY0" fmla="*/ 1211355 h 1211355"/>
              <a:gd name="connsiteX1" fmla="*/ 1066234 w 1066237"/>
              <a:gd name="connsiteY1" fmla="*/ 0 h 1211355"/>
              <a:gd name="connsiteX0" fmla="*/ 0 w 1071274"/>
              <a:gd name="connsiteY0" fmla="*/ 1211355 h 1211355"/>
              <a:gd name="connsiteX1" fmla="*/ 1066234 w 1071274"/>
              <a:gd name="connsiteY1" fmla="*/ 0 h 1211355"/>
              <a:gd name="connsiteX0" fmla="*/ 0 w 1172436"/>
              <a:gd name="connsiteY0" fmla="*/ 1027205 h 1027205"/>
              <a:gd name="connsiteX1" fmla="*/ 1167834 w 1172436"/>
              <a:gd name="connsiteY1" fmla="*/ 0 h 1027205"/>
              <a:gd name="connsiteX0" fmla="*/ 0 w 1167834"/>
              <a:gd name="connsiteY0" fmla="*/ 1027205 h 1027205"/>
              <a:gd name="connsiteX1" fmla="*/ 1167834 w 1167834"/>
              <a:gd name="connsiteY1" fmla="*/ 0 h 1027205"/>
              <a:gd name="connsiteX0" fmla="*/ 0 w 1200171"/>
              <a:gd name="connsiteY0" fmla="*/ 1027205 h 1027205"/>
              <a:gd name="connsiteX1" fmla="*/ 1167834 w 1200171"/>
              <a:gd name="connsiteY1" fmla="*/ 0 h 1027205"/>
              <a:gd name="connsiteX0" fmla="*/ 0 w 1169718"/>
              <a:gd name="connsiteY0" fmla="*/ 1027205 h 1027205"/>
              <a:gd name="connsiteX1" fmla="*/ 1167834 w 1169718"/>
              <a:gd name="connsiteY1" fmla="*/ 0 h 1027205"/>
              <a:gd name="connsiteX0" fmla="*/ 0 w 1239457"/>
              <a:gd name="connsiteY0" fmla="*/ 1020855 h 1020855"/>
              <a:gd name="connsiteX1" fmla="*/ 1237684 w 1239457"/>
              <a:gd name="connsiteY1" fmla="*/ 0 h 1020855"/>
              <a:gd name="connsiteX0" fmla="*/ 0 w 1239599"/>
              <a:gd name="connsiteY0" fmla="*/ 1020855 h 1020855"/>
              <a:gd name="connsiteX1" fmla="*/ 1237684 w 1239599"/>
              <a:gd name="connsiteY1" fmla="*/ 0 h 1020855"/>
              <a:gd name="connsiteX0" fmla="*/ 1570 w 1240776"/>
              <a:gd name="connsiteY0" fmla="*/ 1020855 h 1020855"/>
              <a:gd name="connsiteX1" fmla="*/ 1239254 w 1240776"/>
              <a:gd name="connsiteY1" fmla="*/ 0 h 1020855"/>
              <a:gd name="connsiteX0" fmla="*/ 2083 w 1239767"/>
              <a:gd name="connsiteY0" fmla="*/ 1020855 h 1020855"/>
              <a:gd name="connsiteX1" fmla="*/ 1239767 w 1239767"/>
              <a:gd name="connsiteY1" fmla="*/ 0 h 1020855"/>
              <a:gd name="connsiteX0" fmla="*/ 13925 w 349909"/>
              <a:gd name="connsiteY0" fmla="*/ 306480 h 306480"/>
              <a:gd name="connsiteX1" fmla="*/ 349909 w 349909"/>
              <a:gd name="connsiteY1" fmla="*/ 0 h 306480"/>
              <a:gd name="connsiteX0" fmla="*/ 0 w 335984"/>
              <a:gd name="connsiteY0" fmla="*/ 306480 h 356708"/>
              <a:gd name="connsiteX1" fmla="*/ 335984 w 335984"/>
              <a:gd name="connsiteY1" fmla="*/ 0 h 356708"/>
              <a:gd name="connsiteX0" fmla="*/ 0 w 335984"/>
              <a:gd name="connsiteY0" fmla="*/ 306549 h 306549"/>
              <a:gd name="connsiteX1" fmla="*/ 335984 w 335984"/>
              <a:gd name="connsiteY1" fmla="*/ 69 h 306549"/>
              <a:gd name="connsiteX0" fmla="*/ 0 w 345509"/>
              <a:gd name="connsiteY0" fmla="*/ 189127 h 189127"/>
              <a:gd name="connsiteX1" fmla="*/ 345509 w 345509"/>
              <a:gd name="connsiteY1" fmla="*/ 122 h 189127"/>
              <a:gd name="connsiteX0" fmla="*/ 0 w 361384"/>
              <a:gd name="connsiteY0" fmla="*/ 220857 h 220857"/>
              <a:gd name="connsiteX1" fmla="*/ 361384 w 361384"/>
              <a:gd name="connsiteY1" fmla="*/ 102 h 220857"/>
              <a:gd name="connsiteX0" fmla="*/ 0 w 361384"/>
              <a:gd name="connsiteY0" fmla="*/ 223679 h 223679"/>
              <a:gd name="connsiteX1" fmla="*/ 361384 w 361384"/>
              <a:gd name="connsiteY1" fmla="*/ 2924 h 223679"/>
              <a:gd name="connsiteX0" fmla="*/ 0 w 361384"/>
              <a:gd name="connsiteY0" fmla="*/ 221584 h 221584"/>
              <a:gd name="connsiteX1" fmla="*/ 361384 w 361384"/>
              <a:gd name="connsiteY1" fmla="*/ 829 h 221584"/>
              <a:gd name="connsiteX0" fmla="*/ 0 w 335984"/>
              <a:gd name="connsiteY0" fmla="*/ 221584 h 221584"/>
              <a:gd name="connsiteX1" fmla="*/ 335984 w 335984"/>
              <a:gd name="connsiteY1" fmla="*/ 829 h 221584"/>
              <a:gd name="connsiteX0" fmla="*/ 0 w 335984"/>
              <a:gd name="connsiteY0" fmla="*/ 221332 h 221332"/>
              <a:gd name="connsiteX1" fmla="*/ 335984 w 335984"/>
              <a:gd name="connsiteY1" fmla="*/ 577 h 221332"/>
              <a:gd name="connsiteX0" fmla="*/ 0 w 345509"/>
              <a:gd name="connsiteY0" fmla="*/ 208896 h 208896"/>
              <a:gd name="connsiteX1" fmla="*/ 345509 w 345509"/>
              <a:gd name="connsiteY1" fmla="*/ 841 h 208896"/>
              <a:gd name="connsiteX0" fmla="*/ 0 w 345509"/>
              <a:gd name="connsiteY0" fmla="*/ 208182 h 208182"/>
              <a:gd name="connsiteX1" fmla="*/ 345509 w 345509"/>
              <a:gd name="connsiteY1" fmla="*/ 127 h 208182"/>
              <a:gd name="connsiteX0" fmla="*/ 0 w 345509"/>
              <a:gd name="connsiteY0" fmla="*/ 208204 h 208204"/>
              <a:gd name="connsiteX1" fmla="*/ 345509 w 345509"/>
              <a:gd name="connsiteY1" fmla="*/ 149 h 208204"/>
              <a:gd name="connsiteX0" fmla="*/ 0 w 370909"/>
              <a:gd name="connsiteY0" fmla="*/ 243097 h 243097"/>
              <a:gd name="connsiteX1" fmla="*/ 370909 w 370909"/>
              <a:gd name="connsiteY1" fmla="*/ 117 h 243097"/>
              <a:gd name="connsiteX0" fmla="*/ 0 w 370909"/>
              <a:gd name="connsiteY0" fmla="*/ 243083 h 243083"/>
              <a:gd name="connsiteX1" fmla="*/ 370909 w 370909"/>
              <a:gd name="connsiteY1" fmla="*/ 103 h 243083"/>
              <a:gd name="connsiteX0" fmla="*/ 0 w 399484"/>
              <a:gd name="connsiteY0" fmla="*/ 249430 h 249430"/>
              <a:gd name="connsiteX1" fmla="*/ 399484 w 399484"/>
              <a:gd name="connsiteY1" fmla="*/ 100 h 24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484" h="249430">
                <a:moveTo>
                  <a:pt x="0" y="249430"/>
                </a:moveTo>
                <a:cubicBezTo>
                  <a:pt x="127226" y="180961"/>
                  <a:pt x="265068" y="-4911"/>
                  <a:pt x="399484" y="10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8" name="Freeform: Shape 2347">
            <a:extLst>
              <a:ext uri="{FF2B5EF4-FFF2-40B4-BE49-F238E27FC236}">
                <a16:creationId xmlns:a16="http://schemas.microsoft.com/office/drawing/2014/main" id="{98A59D52-0AAC-144F-70CA-16D6E8D285EE}"/>
              </a:ext>
            </a:extLst>
          </p:cNvPr>
          <p:cNvSpPr/>
          <p:nvPr/>
        </p:nvSpPr>
        <p:spPr>
          <a:xfrm>
            <a:off x="12011397" y="8911172"/>
            <a:ext cx="500698" cy="1311367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698" h="1311367">
                <a:moveTo>
                  <a:pt x="497410" y="1311367"/>
                </a:moveTo>
                <a:cubicBezTo>
                  <a:pt x="558597" y="779031"/>
                  <a:pt x="-258600" y="403930"/>
                  <a:pt x="84414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9" name="Freeform: Shape 2348">
            <a:extLst>
              <a:ext uri="{FF2B5EF4-FFF2-40B4-BE49-F238E27FC236}">
                <a16:creationId xmlns:a16="http://schemas.microsoft.com/office/drawing/2014/main" id="{B3A35CE6-200F-5774-2A34-FD30657ADECA}"/>
              </a:ext>
            </a:extLst>
          </p:cNvPr>
          <p:cNvSpPr/>
          <p:nvPr/>
        </p:nvSpPr>
        <p:spPr>
          <a:xfrm>
            <a:off x="12330467" y="5199458"/>
            <a:ext cx="469280" cy="1416142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280" h="1416142">
                <a:moveTo>
                  <a:pt x="63126" y="1416142"/>
                </a:moveTo>
                <a:cubicBezTo>
                  <a:pt x="-199537" y="559956"/>
                  <a:pt x="440591" y="727780"/>
                  <a:pt x="469280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0" name="Freeform: Shape 2359">
            <a:extLst>
              <a:ext uri="{FF2B5EF4-FFF2-40B4-BE49-F238E27FC236}">
                <a16:creationId xmlns:a16="http://schemas.microsoft.com/office/drawing/2014/main" id="{0D1FED51-36FB-2679-3F4B-25B42F73280A}"/>
              </a:ext>
            </a:extLst>
          </p:cNvPr>
          <p:cNvSpPr/>
          <p:nvPr/>
        </p:nvSpPr>
        <p:spPr>
          <a:xfrm>
            <a:off x="11007928" y="5047056"/>
            <a:ext cx="766538" cy="1082767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3778 w 1154307"/>
              <a:gd name="connsiteY0" fmla="*/ 1120867 h 1120867"/>
              <a:gd name="connsiteX1" fmla="*/ 1154307 w 1154307"/>
              <a:gd name="connsiteY1" fmla="*/ 0 h 1120867"/>
              <a:gd name="connsiteX0" fmla="*/ 871135 w 871135"/>
              <a:gd name="connsiteY0" fmla="*/ 1187542 h 1187542"/>
              <a:gd name="connsiteX1" fmla="*/ 939 w 871135"/>
              <a:gd name="connsiteY1" fmla="*/ 0 h 1187542"/>
              <a:gd name="connsiteX0" fmla="*/ 937723 w 937723"/>
              <a:gd name="connsiteY0" fmla="*/ 1292317 h 1292317"/>
              <a:gd name="connsiteX1" fmla="*/ 852 w 937723"/>
              <a:gd name="connsiteY1" fmla="*/ 0 h 1292317"/>
              <a:gd name="connsiteX0" fmla="*/ 880646 w 880646"/>
              <a:gd name="connsiteY0" fmla="*/ 949417 h 949417"/>
              <a:gd name="connsiteX1" fmla="*/ 925 w 880646"/>
              <a:gd name="connsiteY1" fmla="*/ 0 h 949417"/>
              <a:gd name="connsiteX0" fmla="*/ 766538 w 766538"/>
              <a:gd name="connsiteY0" fmla="*/ 1082767 h 1082767"/>
              <a:gd name="connsiteX1" fmla="*/ 1117 w 766538"/>
              <a:gd name="connsiteY1" fmla="*/ 0 h 108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538" h="1082767">
                <a:moveTo>
                  <a:pt x="766538" y="1082767"/>
                </a:moveTo>
                <a:cubicBezTo>
                  <a:pt x="503875" y="226581"/>
                  <a:pt x="-27572" y="727780"/>
                  <a:pt x="1117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1" name="Freeform: Shape 2360">
            <a:extLst>
              <a:ext uri="{FF2B5EF4-FFF2-40B4-BE49-F238E27FC236}">
                <a16:creationId xmlns:a16="http://schemas.microsoft.com/office/drawing/2014/main" id="{B9DFB09E-B7B7-63F0-F3D0-52FD63788D01}"/>
              </a:ext>
            </a:extLst>
          </p:cNvPr>
          <p:cNvSpPr/>
          <p:nvPr/>
        </p:nvSpPr>
        <p:spPr>
          <a:xfrm>
            <a:off x="10686242" y="6209225"/>
            <a:ext cx="947073" cy="738958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3778 w 1154307"/>
              <a:gd name="connsiteY0" fmla="*/ 1120867 h 1120867"/>
              <a:gd name="connsiteX1" fmla="*/ 1154307 w 1154307"/>
              <a:gd name="connsiteY1" fmla="*/ 0 h 1120867"/>
              <a:gd name="connsiteX0" fmla="*/ 871135 w 871135"/>
              <a:gd name="connsiteY0" fmla="*/ 1187542 h 1187542"/>
              <a:gd name="connsiteX1" fmla="*/ 939 w 871135"/>
              <a:gd name="connsiteY1" fmla="*/ 0 h 1187542"/>
              <a:gd name="connsiteX0" fmla="*/ 937723 w 937723"/>
              <a:gd name="connsiteY0" fmla="*/ 1292317 h 1292317"/>
              <a:gd name="connsiteX1" fmla="*/ 852 w 937723"/>
              <a:gd name="connsiteY1" fmla="*/ 0 h 1292317"/>
              <a:gd name="connsiteX0" fmla="*/ 880646 w 880646"/>
              <a:gd name="connsiteY0" fmla="*/ 949417 h 949417"/>
              <a:gd name="connsiteX1" fmla="*/ 925 w 880646"/>
              <a:gd name="connsiteY1" fmla="*/ 0 h 949417"/>
              <a:gd name="connsiteX0" fmla="*/ 766538 w 766538"/>
              <a:gd name="connsiteY0" fmla="*/ 1082767 h 1082767"/>
              <a:gd name="connsiteX1" fmla="*/ 1117 w 766538"/>
              <a:gd name="connsiteY1" fmla="*/ 0 h 1082767"/>
              <a:gd name="connsiteX0" fmla="*/ 1356511 w 1356511"/>
              <a:gd name="connsiteY0" fmla="*/ 520792 h 520792"/>
              <a:gd name="connsiteX1" fmla="*/ 540 w 1356511"/>
              <a:gd name="connsiteY1" fmla="*/ 0 h 520792"/>
              <a:gd name="connsiteX0" fmla="*/ 1355971 w 1355971"/>
              <a:gd name="connsiteY0" fmla="*/ 520792 h 520792"/>
              <a:gd name="connsiteX1" fmla="*/ 0 w 1355971"/>
              <a:gd name="connsiteY1" fmla="*/ 0 h 520792"/>
              <a:gd name="connsiteX0" fmla="*/ 1136896 w 1136896"/>
              <a:gd name="connsiteY0" fmla="*/ 644617 h 644617"/>
              <a:gd name="connsiteX1" fmla="*/ 0 w 1136896"/>
              <a:gd name="connsiteY1" fmla="*/ 0 h 644617"/>
              <a:gd name="connsiteX0" fmla="*/ 1136896 w 1156491"/>
              <a:gd name="connsiteY0" fmla="*/ 673193 h 673193"/>
              <a:gd name="connsiteX1" fmla="*/ 0 w 1156491"/>
              <a:gd name="connsiteY1" fmla="*/ 28576 h 673193"/>
              <a:gd name="connsiteX0" fmla="*/ 1136896 w 1156491"/>
              <a:gd name="connsiteY0" fmla="*/ 659141 h 659141"/>
              <a:gd name="connsiteX1" fmla="*/ 0 w 1156491"/>
              <a:gd name="connsiteY1" fmla="*/ 52624 h 659141"/>
              <a:gd name="connsiteX0" fmla="*/ 974971 w 998558"/>
              <a:gd name="connsiteY0" fmla="*/ 652354 h 652354"/>
              <a:gd name="connsiteX1" fmla="*/ 0 w 998558"/>
              <a:gd name="connsiteY1" fmla="*/ 64887 h 652354"/>
              <a:gd name="connsiteX0" fmla="*/ 974971 w 993746"/>
              <a:gd name="connsiteY0" fmla="*/ 738958 h 738958"/>
              <a:gd name="connsiteX1" fmla="*/ 0 w 993746"/>
              <a:gd name="connsiteY1" fmla="*/ 151491 h 738958"/>
              <a:gd name="connsiteX0" fmla="*/ 927346 w 947073"/>
              <a:gd name="connsiteY0" fmla="*/ 738958 h 738958"/>
              <a:gd name="connsiteX1" fmla="*/ 0 w 947073"/>
              <a:gd name="connsiteY1" fmla="*/ 151491 h 73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7073" h="738958">
                <a:moveTo>
                  <a:pt x="927346" y="738958"/>
                </a:moveTo>
                <a:cubicBezTo>
                  <a:pt x="1083783" y="-555378"/>
                  <a:pt x="266586" y="269671"/>
                  <a:pt x="0" y="151491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2" name="Freeform: Shape 2361">
            <a:extLst>
              <a:ext uri="{FF2B5EF4-FFF2-40B4-BE49-F238E27FC236}">
                <a16:creationId xmlns:a16="http://schemas.microsoft.com/office/drawing/2014/main" id="{8AB59A1E-C778-5C44-F3AC-565C4C781BBB}"/>
              </a:ext>
            </a:extLst>
          </p:cNvPr>
          <p:cNvSpPr/>
          <p:nvPr/>
        </p:nvSpPr>
        <p:spPr>
          <a:xfrm>
            <a:off x="13605063" y="7418590"/>
            <a:ext cx="1177679" cy="368391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2372 w 1219576"/>
              <a:gd name="connsiteY0" fmla="*/ 1225642 h 1225642"/>
              <a:gd name="connsiteX1" fmla="*/ 1219576 w 1219576"/>
              <a:gd name="connsiteY1" fmla="*/ 0 h 1225642"/>
              <a:gd name="connsiteX0" fmla="*/ 29720 w 1359799"/>
              <a:gd name="connsiteY0" fmla="*/ 1197067 h 1197067"/>
              <a:gd name="connsiteX1" fmla="*/ 1359799 w 1359799"/>
              <a:gd name="connsiteY1" fmla="*/ 0 h 1197067"/>
              <a:gd name="connsiteX0" fmla="*/ 38678 w 1368757"/>
              <a:gd name="connsiteY0" fmla="*/ 1209091 h 1209091"/>
              <a:gd name="connsiteX1" fmla="*/ 1368757 w 1368757"/>
              <a:gd name="connsiteY1" fmla="*/ 12024 h 1209091"/>
              <a:gd name="connsiteX0" fmla="*/ 32894 w 1601098"/>
              <a:gd name="connsiteY0" fmla="*/ 997532 h 997532"/>
              <a:gd name="connsiteX1" fmla="*/ 1601098 w 1601098"/>
              <a:gd name="connsiteY1" fmla="*/ 19540 h 997532"/>
              <a:gd name="connsiteX0" fmla="*/ 20 w 1568224"/>
              <a:gd name="connsiteY0" fmla="*/ 996183 h 996183"/>
              <a:gd name="connsiteX1" fmla="*/ 1568224 w 1568224"/>
              <a:gd name="connsiteY1" fmla="*/ 18191 h 996183"/>
              <a:gd name="connsiteX0" fmla="*/ 22 w 1501551"/>
              <a:gd name="connsiteY0" fmla="*/ 1014379 h 1014379"/>
              <a:gd name="connsiteX1" fmla="*/ 1501551 w 1501551"/>
              <a:gd name="connsiteY1" fmla="*/ 17337 h 1014379"/>
              <a:gd name="connsiteX0" fmla="*/ 31 w 1158660"/>
              <a:gd name="connsiteY0" fmla="*/ 574843 h 574843"/>
              <a:gd name="connsiteX1" fmla="*/ 1158660 w 1158660"/>
              <a:gd name="connsiteY1" fmla="*/ 120726 h 574843"/>
              <a:gd name="connsiteX0" fmla="*/ 30 w 1158659"/>
              <a:gd name="connsiteY0" fmla="*/ 454117 h 454117"/>
              <a:gd name="connsiteX1" fmla="*/ 1158659 w 1158659"/>
              <a:gd name="connsiteY1" fmla="*/ 0 h 454117"/>
              <a:gd name="connsiteX0" fmla="*/ 0 w 1158629"/>
              <a:gd name="connsiteY0" fmla="*/ 454117 h 454117"/>
              <a:gd name="connsiteX1" fmla="*/ 1158629 w 1158629"/>
              <a:gd name="connsiteY1" fmla="*/ 0 h 454117"/>
              <a:gd name="connsiteX0" fmla="*/ 0 w 1177679"/>
              <a:gd name="connsiteY0" fmla="*/ 394666 h 394666"/>
              <a:gd name="connsiteX1" fmla="*/ 1177679 w 1177679"/>
              <a:gd name="connsiteY1" fmla="*/ 81 h 394666"/>
              <a:gd name="connsiteX0" fmla="*/ 9 w 1177688"/>
              <a:gd name="connsiteY0" fmla="*/ 394585 h 394585"/>
              <a:gd name="connsiteX1" fmla="*/ 1177688 w 1177688"/>
              <a:gd name="connsiteY1" fmla="*/ 0 h 394585"/>
              <a:gd name="connsiteX0" fmla="*/ 9 w 1177688"/>
              <a:gd name="connsiteY0" fmla="*/ 370671 h 370671"/>
              <a:gd name="connsiteX1" fmla="*/ 1177688 w 1177688"/>
              <a:gd name="connsiteY1" fmla="*/ 2280 h 370671"/>
              <a:gd name="connsiteX0" fmla="*/ 0 w 1177679"/>
              <a:gd name="connsiteY0" fmla="*/ 368391 h 368391"/>
              <a:gd name="connsiteX1" fmla="*/ 1177679 w 1177679"/>
              <a:gd name="connsiteY1" fmla="*/ 0 h 36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77679" h="368391">
                <a:moveTo>
                  <a:pt x="0" y="368391"/>
                </a:moveTo>
                <a:cubicBezTo>
                  <a:pt x="4037" y="-323489"/>
                  <a:pt x="767990" y="251530"/>
                  <a:pt x="1177679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5" name="Freeform: Shape 2364">
            <a:extLst>
              <a:ext uri="{FF2B5EF4-FFF2-40B4-BE49-F238E27FC236}">
                <a16:creationId xmlns:a16="http://schemas.microsoft.com/office/drawing/2014/main" id="{ED771A0A-A7E1-EE08-B8C5-B7790AC8174A}"/>
              </a:ext>
            </a:extLst>
          </p:cNvPr>
          <p:cNvSpPr/>
          <p:nvPr/>
        </p:nvSpPr>
        <p:spPr>
          <a:xfrm rot="199103">
            <a:off x="12294946" y="5183453"/>
            <a:ext cx="461411" cy="1418209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64631 w 451583"/>
              <a:gd name="connsiteY0" fmla="*/ 1418209 h 1418209"/>
              <a:gd name="connsiteX1" fmla="*/ 451583 w 451583"/>
              <a:gd name="connsiteY1" fmla="*/ 0 h 1418209"/>
              <a:gd name="connsiteX0" fmla="*/ 74459 w 461411"/>
              <a:gd name="connsiteY0" fmla="*/ 1418209 h 1418209"/>
              <a:gd name="connsiteX1" fmla="*/ 461411 w 461411"/>
              <a:gd name="connsiteY1" fmla="*/ 0 h 141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411" h="1418209">
                <a:moveTo>
                  <a:pt x="74459" y="1418209"/>
                </a:moveTo>
                <a:cubicBezTo>
                  <a:pt x="-215444" y="585865"/>
                  <a:pt x="432722" y="727780"/>
                  <a:pt x="461411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6" name="Freeform: Shape 2365">
            <a:extLst>
              <a:ext uri="{FF2B5EF4-FFF2-40B4-BE49-F238E27FC236}">
                <a16:creationId xmlns:a16="http://schemas.microsoft.com/office/drawing/2014/main" id="{ECF96429-DA5B-4B84-0D59-7D4F042B4003}"/>
              </a:ext>
            </a:extLst>
          </p:cNvPr>
          <p:cNvSpPr/>
          <p:nvPr/>
        </p:nvSpPr>
        <p:spPr>
          <a:xfrm rot="21406054">
            <a:off x="11036503" y="5024831"/>
            <a:ext cx="766538" cy="1082767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3778 w 1154307"/>
              <a:gd name="connsiteY0" fmla="*/ 1120867 h 1120867"/>
              <a:gd name="connsiteX1" fmla="*/ 1154307 w 1154307"/>
              <a:gd name="connsiteY1" fmla="*/ 0 h 1120867"/>
              <a:gd name="connsiteX0" fmla="*/ 871135 w 871135"/>
              <a:gd name="connsiteY0" fmla="*/ 1187542 h 1187542"/>
              <a:gd name="connsiteX1" fmla="*/ 939 w 871135"/>
              <a:gd name="connsiteY1" fmla="*/ 0 h 1187542"/>
              <a:gd name="connsiteX0" fmla="*/ 937723 w 937723"/>
              <a:gd name="connsiteY0" fmla="*/ 1292317 h 1292317"/>
              <a:gd name="connsiteX1" fmla="*/ 852 w 937723"/>
              <a:gd name="connsiteY1" fmla="*/ 0 h 1292317"/>
              <a:gd name="connsiteX0" fmla="*/ 880646 w 880646"/>
              <a:gd name="connsiteY0" fmla="*/ 949417 h 949417"/>
              <a:gd name="connsiteX1" fmla="*/ 925 w 880646"/>
              <a:gd name="connsiteY1" fmla="*/ 0 h 949417"/>
              <a:gd name="connsiteX0" fmla="*/ 766538 w 766538"/>
              <a:gd name="connsiteY0" fmla="*/ 1082767 h 1082767"/>
              <a:gd name="connsiteX1" fmla="*/ 1117 w 766538"/>
              <a:gd name="connsiteY1" fmla="*/ 0 h 108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6538" h="1082767">
                <a:moveTo>
                  <a:pt x="766538" y="1082767"/>
                </a:moveTo>
                <a:cubicBezTo>
                  <a:pt x="503875" y="226581"/>
                  <a:pt x="-27572" y="727780"/>
                  <a:pt x="1117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7" name="Freeform: Shape 2366">
            <a:extLst>
              <a:ext uri="{FF2B5EF4-FFF2-40B4-BE49-F238E27FC236}">
                <a16:creationId xmlns:a16="http://schemas.microsoft.com/office/drawing/2014/main" id="{1EC7CB1E-7159-F98D-7A56-01BF9BC03340}"/>
              </a:ext>
            </a:extLst>
          </p:cNvPr>
          <p:cNvSpPr/>
          <p:nvPr/>
        </p:nvSpPr>
        <p:spPr>
          <a:xfrm rot="266850">
            <a:off x="10669080" y="6225876"/>
            <a:ext cx="934378" cy="798564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3778 w 1154307"/>
              <a:gd name="connsiteY0" fmla="*/ 1120867 h 1120867"/>
              <a:gd name="connsiteX1" fmla="*/ 1154307 w 1154307"/>
              <a:gd name="connsiteY1" fmla="*/ 0 h 1120867"/>
              <a:gd name="connsiteX0" fmla="*/ 871135 w 871135"/>
              <a:gd name="connsiteY0" fmla="*/ 1187542 h 1187542"/>
              <a:gd name="connsiteX1" fmla="*/ 939 w 871135"/>
              <a:gd name="connsiteY1" fmla="*/ 0 h 1187542"/>
              <a:gd name="connsiteX0" fmla="*/ 937723 w 937723"/>
              <a:gd name="connsiteY0" fmla="*/ 1292317 h 1292317"/>
              <a:gd name="connsiteX1" fmla="*/ 852 w 937723"/>
              <a:gd name="connsiteY1" fmla="*/ 0 h 1292317"/>
              <a:gd name="connsiteX0" fmla="*/ 880646 w 880646"/>
              <a:gd name="connsiteY0" fmla="*/ 949417 h 949417"/>
              <a:gd name="connsiteX1" fmla="*/ 925 w 880646"/>
              <a:gd name="connsiteY1" fmla="*/ 0 h 949417"/>
              <a:gd name="connsiteX0" fmla="*/ 766538 w 766538"/>
              <a:gd name="connsiteY0" fmla="*/ 1082767 h 1082767"/>
              <a:gd name="connsiteX1" fmla="*/ 1117 w 766538"/>
              <a:gd name="connsiteY1" fmla="*/ 0 h 1082767"/>
              <a:gd name="connsiteX0" fmla="*/ 1356511 w 1356511"/>
              <a:gd name="connsiteY0" fmla="*/ 520792 h 520792"/>
              <a:gd name="connsiteX1" fmla="*/ 540 w 1356511"/>
              <a:gd name="connsiteY1" fmla="*/ 0 h 520792"/>
              <a:gd name="connsiteX0" fmla="*/ 1355971 w 1355971"/>
              <a:gd name="connsiteY0" fmla="*/ 520792 h 520792"/>
              <a:gd name="connsiteX1" fmla="*/ 0 w 1355971"/>
              <a:gd name="connsiteY1" fmla="*/ 0 h 520792"/>
              <a:gd name="connsiteX0" fmla="*/ 1136896 w 1136896"/>
              <a:gd name="connsiteY0" fmla="*/ 644617 h 644617"/>
              <a:gd name="connsiteX1" fmla="*/ 0 w 1136896"/>
              <a:gd name="connsiteY1" fmla="*/ 0 h 644617"/>
              <a:gd name="connsiteX0" fmla="*/ 1136896 w 1156491"/>
              <a:gd name="connsiteY0" fmla="*/ 673193 h 673193"/>
              <a:gd name="connsiteX1" fmla="*/ 0 w 1156491"/>
              <a:gd name="connsiteY1" fmla="*/ 28576 h 673193"/>
              <a:gd name="connsiteX0" fmla="*/ 1136896 w 1156491"/>
              <a:gd name="connsiteY0" fmla="*/ 659141 h 659141"/>
              <a:gd name="connsiteX1" fmla="*/ 0 w 1156491"/>
              <a:gd name="connsiteY1" fmla="*/ 52624 h 659141"/>
              <a:gd name="connsiteX0" fmla="*/ 974971 w 998558"/>
              <a:gd name="connsiteY0" fmla="*/ 652354 h 652354"/>
              <a:gd name="connsiteX1" fmla="*/ 0 w 998558"/>
              <a:gd name="connsiteY1" fmla="*/ 64887 h 652354"/>
              <a:gd name="connsiteX0" fmla="*/ 974971 w 993746"/>
              <a:gd name="connsiteY0" fmla="*/ 738958 h 738958"/>
              <a:gd name="connsiteX1" fmla="*/ 0 w 993746"/>
              <a:gd name="connsiteY1" fmla="*/ 151491 h 738958"/>
              <a:gd name="connsiteX0" fmla="*/ 927346 w 947073"/>
              <a:gd name="connsiteY0" fmla="*/ 738958 h 738958"/>
              <a:gd name="connsiteX1" fmla="*/ 0 w 947073"/>
              <a:gd name="connsiteY1" fmla="*/ 151491 h 738958"/>
              <a:gd name="connsiteX0" fmla="*/ 914720 w 934715"/>
              <a:gd name="connsiteY0" fmla="*/ 757753 h 757753"/>
              <a:gd name="connsiteX1" fmla="*/ 0 w 934715"/>
              <a:gd name="connsiteY1" fmla="*/ 127905 h 757753"/>
              <a:gd name="connsiteX0" fmla="*/ 914720 w 934378"/>
              <a:gd name="connsiteY0" fmla="*/ 798564 h 798564"/>
              <a:gd name="connsiteX1" fmla="*/ 0 w 934378"/>
              <a:gd name="connsiteY1" fmla="*/ 168716 h 79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4378" h="798564">
                <a:moveTo>
                  <a:pt x="914720" y="798564"/>
                </a:moveTo>
                <a:cubicBezTo>
                  <a:pt x="1069609" y="-597558"/>
                  <a:pt x="266586" y="286896"/>
                  <a:pt x="0" y="168716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CB349E9-E89A-F8F8-6327-9A7A203217E0}"/>
              </a:ext>
            </a:extLst>
          </p:cNvPr>
          <p:cNvSpPr/>
          <p:nvPr/>
        </p:nvSpPr>
        <p:spPr>
          <a:xfrm rot="21443367">
            <a:off x="11979648" y="8898472"/>
            <a:ext cx="500698" cy="1311367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698" h="1311367">
                <a:moveTo>
                  <a:pt x="497410" y="1311367"/>
                </a:moveTo>
                <a:cubicBezTo>
                  <a:pt x="558597" y="779031"/>
                  <a:pt x="-258600" y="403930"/>
                  <a:pt x="84414" y="0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36406E-77D8-011E-5CF8-87C29C00DA0D}"/>
              </a:ext>
            </a:extLst>
          </p:cNvPr>
          <p:cNvSpPr/>
          <p:nvPr/>
        </p:nvSpPr>
        <p:spPr>
          <a:xfrm rot="21363435">
            <a:off x="13604995" y="7449216"/>
            <a:ext cx="1191425" cy="454115"/>
          </a:xfrm>
          <a:custGeom>
            <a:avLst/>
            <a:gdLst>
              <a:gd name="connsiteX0" fmla="*/ 2648228 w 2648228"/>
              <a:gd name="connsiteY0" fmla="*/ 0 h 6362700"/>
              <a:gd name="connsiteX1" fmla="*/ 38378 w 2648228"/>
              <a:gd name="connsiteY1" fmla="*/ 3905250 h 6362700"/>
              <a:gd name="connsiteX2" fmla="*/ 1333778 w 2648228"/>
              <a:gd name="connsiteY2" fmla="*/ 6362700 h 6362700"/>
              <a:gd name="connsiteX0" fmla="*/ 1464299 w 1977298"/>
              <a:gd name="connsiteY0" fmla="*/ 0 h 6362700"/>
              <a:gd name="connsiteX1" fmla="*/ 1959599 w 1977298"/>
              <a:gd name="connsiteY1" fmla="*/ 3752850 h 6362700"/>
              <a:gd name="connsiteX2" fmla="*/ 149849 w 1977298"/>
              <a:gd name="connsiteY2" fmla="*/ 6362700 h 6362700"/>
              <a:gd name="connsiteX0" fmla="*/ 1937650 w 2450649"/>
              <a:gd name="connsiteY0" fmla="*/ 0 h 6724650"/>
              <a:gd name="connsiteX1" fmla="*/ 2432950 w 2450649"/>
              <a:gd name="connsiteY1" fmla="*/ 3752850 h 6724650"/>
              <a:gd name="connsiteX2" fmla="*/ 127900 w 2450649"/>
              <a:gd name="connsiteY2" fmla="*/ 6724650 h 6724650"/>
              <a:gd name="connsiteX0" fmla="*/ 1809750 w 2322749"/>
              <a:gd name="connsiteY0" fmla="*/ 0 h 6724650"/>
              <a:gd name="connsiteX1" fmla="*/ 2305050 w 2322749"/>
              <a:gd name="connsiteY1" fmla="*/ 3752850 h 6724650"/>
              <a:gd name="connsiteX2" fmla="*/ 0 w 2322749"/>
              <a:gd name="connsiteY2" fmla="*/ 6724650 h 6724650"/>
              <a:gd name="connsiteX0" fmla="*/ 1809750 w 2423257"/>
              <a:gd name="connsiteY0" fmla="*/ 0 h 6724650"/>
              <a:gd name="connsiteX1" fmla="*/ 2305050 w 2423257"/>
              <a:gd name="connsiteY1" fmla="*/ 3752850 h 6724650"/>
              <a:gd name="connsiteX2" fmla="*/ 0 w 2423257"/>
              <a:gd name="connsiteY2" fmla="*/ 6724650 h 6724650"/>
              <a:gd name="connsiteX0" fmla="*/ 2457450 w 2765101"/>
              <a:gd name="connsiteY0" fmla="*/ 0 h 7067550"/>
              <a:gd name="connsiteX1" fmla="*/ 2305050 w 2765101"/>
              <a:gd name="connsiteY1" fmla="*/ 4095750 h 7067550"/>
              <a:gd name="connsiteX2" fmla="*/ 0 w 2765101"/>
              <a:gd name="connsiteY2" fmla="*/ 7067550 h 7067550"/>
              <a:gd name="connsiteX0" fmla="*/ 2457450 w 2896311"/>
              <a:gd name="connsiteY0" fmla="*/ 0 h 7067550"/>
              <a:gd name="connsiteX1" fmla="*/ 2667000 w 2896311"/>
              <a:gd name="connsiteY1" fmla="*/ 4152900 h 7067550"/>
              <a:gd name="connsiteX2" fmla="*/ 0 w 2896311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54630"/>
              <a:gd name="connsiteY0" fmla="*/ 0 h 7067550"/>
              <a:gd name="connsiteX1" fmla="*/ 2667000 w 2954630"/>
              <a:gd name="connsiteY1" fmla="*/ 4152900 h 7067550"/>
              <a:gd name="connsiteX2" fmla="*/ 0 w 2954630"/>
              <a:gd name="connsiteY2" fmla="*/ 7067550 h 7067550"/>
              <a:gd name="connsiteX0" fmla="*/ 2457450 w 2969792"/>
              <a:gd name="connsiteY0" fmla="*/ 0 h 7067550"/>
              <a:gd name="connsiteX1" fmla="*/ 2667000 w 2969792"/>
              <a:gd name="connsiteY1" fmla="*/ 4152900 h 7067550"/>
              <a:gd name="connsiteX2" fmla="*/ 0 w 2969792"/>
              <a:gd name="connsiteY2" fmla="*/ 7067550 h 7067550"/>
              <a:gd name="connsiteX0" fmla="*/ 2457450 w 3114408"/>
              <a:gd name="connsiteY0" fmla="*/ 0 h 7067550"/>
              <a:gd name="connsiteX1" fmla="*/ 2895600 w 3114408"/>
              <a:gd name="connsiteY1" fmla="*/ 3790950 h 7067550"/>
              <a:gd name="connsiteX2" fmla="*/ 0 w 3114408"/>
              <a:gd name="connsiteY2" fmla="*/ 7067550 h 7067550"/>
              <a:gd name="connsiteX0" fmla="*/ 2527364 w 3184322"/>
              <a:gd name="connsiteY0" fmla="*/ 0 h 7067550"/>
              <a:gd name="connsiteX1" fmla="*/ 2965514 w 3184322"/>
              <a:gd name="connsiteY1" fmla="*/ 3790950 h 7067550"/>
              <a:gd name="connsiteX2" fmla="*/ 69914 w 3184322"/>
              <a:gd name="connsiteY2" fmla="*/ 7067550 h 7067550"/>
              <a:gd name="connsiteX0" fmla="*/ 1706978 w 2302216"/>
              <a:gd name="connsiteY0" fmla="*/ 0 h 6667500"/>
              <a:gd name="connsiteX1" fmla="*/ 2145128 w 2302216"/>
              <a:gd name="connsiteY1" fmla="*/ 3790950 h 6667500"/>
              <a:gd name="connsiteX2" fmla="*/ 87728 w 2302216"/>
              <a:gd name="connsiteY2" fmla="*/ 6667500 h 6667500"/>
              <a:gd name="connsiteX0" fmla="*/ 1679393 w 2274631"/>
              <a:gd name="connsiteY0" fmla="*/ 0 h 6667500"/>
              <a:gd name="connsiteX1" fmla="*/ 2117543 w 2274631"/>
              <a:gd name="connsiteY1" fmla="*/ 3790950 h 6667500"/>
              <a:gd name="connsiteX2" fmla="*/ 60143 w 2274631"/>
              <a:gd name="connsiteY2" fmla="*/ 6667500 h 6667500"/>
              <a:gd name="connsiteX0" fmla="*/ 1674469 w 2445486"/>
              <a:gd name="connsiteY0" fmla="*/ 0 h 6667500"/>
              <a:gd name="connsiteX1" fmla="*/ 2341219 w 2445486"/>
              <a:gd name="connsiteY1" fmla="*/ 2743200 h 6667500"/>
              <a:gd name="connsiteX2" fmla="*/ 55219 w 2445486"/>
              <a:gd name="connsiteY2" fmla="*/ 6667500 h 6667500"/>
              <a:gd name="connsiteX0" fmla="*/ 1674836 w 2454007"/>
              <a:gd name="connsiteY0" fmla="*/ 0 h 6667500"/>
              <a:gd name="connsiteX1" fmla="*/ 2341586 w 2454007"/>
              <a:gd name="connsiteY1" fmla="*/ 2743200 h 6667500"/>
              <a:gd name="connsiteX2" fmla="*/ 55586 w 2454007"/>
              <a:gd name="connsiteY2" fmla="*/ 6667500 h 6667500"/>
              <a:gd name="connsiteX0" fmla="*/ 1672991 w 2532864"/>
              <a:gd name="connsiteY0" fmla="*/ 0 h 6667500"/>
              <a:gd name="connsiteX1" fmla="*/ 2434991 w 2532864"/>
              <a:gd name="connsiteY1" fmla="*/ 2990850 h 6667500"/>
              <a:gd name="connsiteX2" fmla="*/ 53741 w 2532864"/>
              <a:gd name="connsiteY2" fmla="*/ 6667500 h 6667500"/>
              <a:gd name="connsiteX0" fmla="*/ 1672991 w 2537735"/>
              <a:gd name="connsiteY0" fmla="*/ 0 h 6667500"/>
              <a:gd name="connsiteX1" fmla="*/ 2434991 w 2537735"/>
              <a:gd name="connsiteY1" fmla="*/ 2990850 h 6667500"/>
              <a:gd name="connsiteX2" fmla="*/ 53741 w 2537735"/>
              <a:gd name="connsiteY2" fmla="*/ 6667500 h 6667500"/>
              <a:gd name="connsiteX0" fmla="*/ 1674780 w 2579651"/>
              <a:gd name="connsiteY0" fmla="*/ 0 h 6667500"/>
              <a:gd name="connsiteX1" fmla="*/ 2436780 w 2579651"/>
              <a:gd name="connsiteY1" fmla="*/ 2990850 h 6667500"/>
              <a:gd name="connsiteX2" fmla="*/ 55530 w 2579651"/>
              <a:gd name="connsiteY2" fmla="*/ 6667500 h 6667500"/>
              <a:gd name="connsiteX0" fmla="*/ 1673299 w 2642829"/>
              <a:gd name="connsiteY0" fmla="*/ 0 h 6667500"/>
              <a:gd name="connsiteX1" fmla="*/ 2511499 w 2642829"/>
              <a:gd name="connsiteY1" fmla="*/ 2838450 h 6667500"/>
              <a:gd name="connsiteX2" fmla="*/ 54049 w 2642829"/>
              <a:gd name="connsiteY2" fmla="*/ 6667500 h 6667500"/>
              <a:gd name="connsiteX0" fmla="*/ 1670314 w 2571153"/>
              <a:gd name="connsiteY0" fmla="*/ 0 h 6667500"/>
              <a:gd name="connsiteX1" fmla="*/ 2508514 w 2571153"/>
              <a:gd name="connsiteY1" fmla="*/ 2838450 h 6667500"/>
              <a:gd name="connsiteX2" fmla="*/ 51064 w 2571153"/>
              <a:gd name="connsiteY2" fmla="*/ 6667500 h 6667500"/>
              <a:gd name="connsiteX0" fmla="*/ 1671637 w 2505035"/>
              <a:gd name="connsiteY0" fmla="*/ 0 h 6667500"/>
              <a:gd name="connsiteX1" fmla="*/ 2433637 w 2505035"/>
              <a:gd name="connsiteY1" fmla="*/ 2667000 h 6667500"/>
              <a:gd name="connsiteX2" fmla="*/ 52387 w 2505035"/>
              <a:gd name="connsiteY2" fmla="*/ 6667500 h 6667500"/>
              <a:gd name="connsiteX0" fmla="*/ 1443369 w 2490348"/>
              <a:gd name="connsiteY0" fmla="*/ 0 h 6362700"/>
              <a:gd name="connsiteX1" fmla="*/ 2433969 w 2490348"/>
              <a:gd name="connsiteY1" fmla="*/ 2362200 h 6362700"/>
              <a:gd name="connsiteX2" fmla="*/ 52719 w 2490348"/>
              <a:gd name="connsiteY2" fmla="*/ 6362700 h 6362700"/>
              <a:gd name="connsiteX0" fmla="*/ 1443369 w 2504550"/>
              <a:gd name="connsiteY0" fmla="*/ 0 h 6362700"/>
              <a:gd name="connsiteX1" fmla="*/ 2433969 w 2504550"/>
              <a:gd name="connsiteY1" fmla="*/ 2362200 h 6362700"/>
              <a:gd name="connsiteX2" fmla="*/ 52719 w 2504550"/>
              <a:gd name="connsiteY2" fmla="*/ 6362700 h 6362700"/>
              <a:gd name="connsiteX0" fmla="*/ 1443715 w 2487941"/>
              <a:gd name="connsiteY0" fmla="*/ 0 h 6362700"/>
              <a:gd name="connsiteX1" fmla="*/ 2415265 w 2487941"/>
              <a:gd name="connsiteY1" fmla="*/ 2724150 h 6362700"/>
              <a:gd name="connsiteX2" fmla="*/ 53065 w 2487941"/>
              <a:gd name="connsiteY2" fmla="*/ 6362700 h 6362700"/>
              <a:gd name="connsiteX0" fmla="*/ 1441445 w 2436545"/>
              <a:gd name="connsiteY0" fmla="*/ 0 h 6362700"/>
              <a:gd name="connsiteX1" fmla="*/ 2412995 w 2436545"/>
              <a:gd name="connsiteY1" fmla="*/ 2724150 h 6362700"/>
              <a:gd name="connsiteX2" fmla="*/ 50795 w 2436545"/>
              <a:gd name="connsiteY2" fmla="*/ 6362700 h 6362700"/>
              <a:gd name="connsiteX0" fmla="*/ 1444750 w 2511732"/>
              <a:gd name="connsiteY0" fmla="*/ 0 h 6362700"/>
              <a:gd name="connsiteX1" fmla="*/ 2416300 w 2511732"/>
              <a:gd name="connsiteY1" fmla="*/ 2724150 h 6362700"/>
              <a:gd name="connsiteX2" fmla="*/ 54100 w 2511732"/>
              <a:gd name="connsiteY2" fmla="*/ 6362700 h 6362700"/>
              <a:gd name="connsiteX0" fmla="*/ 1450993 w 2645487"/>
              <a:gd name="connsiteY0" fmla="*/ 0 h 6362700"/>
              <a:gd name="connsiteX1" fmla="*/ 2422543 w 2645487"/>
              <a:gd name="connsiteY1" fmla="*/ 2724150 h 6362700"/>
              <a:gd name="connsiteX2" fmla="*/ 60343 w 2645487"/>
              <a:gd name="connsiteY2" fmla="*/ 6362700 h 6362700"/>
              <a:gd name="connsiteX0" fmla="*/ 1450549 w 2660915"/>
              <a:gd name="connsiteY0" fmla="*/ 0 h 6362700"/>
              <a:gd name="connsiteX1" fmla="*/ 2441149 w 2660915"/>
              <a:gd name="connsiteY1" fmla="*/ 2705100 h 6362700"/>
              <a:gd name="connsiteX2" fmla="*/ 59899 w 2660915"/>
              <a:gd name="connsiteY2" fmla="*/ 6362700 h 6362700"/>
              <a:gd name="connsiteX0" fmla="*/ 1668725 w 2744829"/>
              <a:gd name="connsiteY0" fmla="*/ 0 h 5829300"/>
              <a:gd name="connsiteX1" fmla="*/ 2659325 w 2744829"/>
              <a:gd name="connsiteY1" fmla="*/ 2705100 h 5829300"/>
              <a:gd name="connsiteX2" fmla="*/ 49475 w 2744829"/>
              <a:gd name="connsiteY2" fmla="*/ 5829300 h 5829300"/>
              <a:gd name="connsiteX0" fmla="*/ 1649931 w 2724779"/>
              <a:gd name="connsiteY0" fmla="*/ 0 h 6057900"/>
              <a:gd name="connsiteX1" fmla="*/ 2640531 w 2724779"/>
              <a:gd name="connsiteY1" fmla="*/ 2705100 h 6057900"/>
              <a:gd name="connsiteX2" fmla="*/ 49731 w 2724779"/>
              <a:gd name="connsiteY2" fmla="*/ 6057900 h 6057900"/>
              <a:gd name="connsiteX0" fmla="*/ 1648447 w 2808628"/>
              <a:gd name="connsiteY0" fmla="*/ 0 h 6057900"/>
              <a:gd name="connsiteX1" fmla="*/ 2734297 w 2808628"/>
              <a:gd name="connsiteY1" fmla="*/ 2457450 h 6057900"/>
              <a:gd name="connsiteX2" fmla="*/ 48247 w 2808628"/>
              <a:gd name="connsiteY2" fmla="*/ 6057900 h 6057900"/>
              <a:gd name="connsiteX0" fmla="*/ 1646818 w 2766803"/>
              <a:gd name="connsiteY0" fmla="*/ 0 h 6057900"/>
              <a:gd name="connsiteX1" fmla="*/ 2732668 w 2766803"/>
              <a:gd name="connsiteY1" fmla="*/ 2457450 h 6057900"/>
              <a:gd name="connsiteX2" fmla="*/ 46618 w 2766803"/>
              <a:gd name="connsiteY2" fmla="*/ 6057900 h 6057900"/>
              <a:gd name="connsiteX0" fmla="*/ 1648167 w 2801305"/>
              <a:gd name="connsiteY0" fmla="*/ 0 h 6057900"/>
              <a:gd name="connsiteX1" fmla="*/ 2734017 w 2801305"/>
              <a:gd name="connsiteY1" fmla="*/ 2457450 h 6057900"/>
              <a:gd name="connsiteX2" fmla="*/ 47967 w 2801305"/>
              <a:gd name="connsiteY2" fmla="*/ 6057900 h 6057900"/>
              <a:gd name="connsiteX0" fmla="*/ 1647619 w 2787025"/>
              <a:gd name="connsiteY0" fmla="*/ 0 h 6057900"/>
              <a:gd name="connsiteX1" fmla="*/ 2733469 w 2787025"/>
              <a:gd name="connsiteY1" fmla="*/ 2457450 h 6057900"/>
              <a:gd name="connsiteX2" fmla="*/ 47419 w 2787025"/>
              <a:gd name="connsiteY2" fmla="*/ 6057900 h 6057900"/>
              <a:gd name="connsiteX0" fmla="*/ 1516847 w 2668821"/>
              <a:gd name="connsiteY0" fmla="*/ 0 h 6305550"/>
              <a:gd name="connsiteX1" fmla="*/ 2602697 w 2668821"/>
              <a:gd name="connsiteY1" fmla="*/ 2457450 h 6305550"/>
              <a:gd name="connsiteX2" fmla="*/ 49997 w 2668821"/>
              <a:gd name="connsiteY2" fmla="*/ 6305550 h 6305550"/>
              <a:gd name="connsiteX0" fmla="*/ 1466850 w 2618824"/>
              <a:gd name="connsiteY0" fmla="*/ 0 h 6305550"/>
              <a:gd name="connsiteX1" fmla="*/ 2552700 w 2618824"/>
              <a:gd name="connsiteY1" fmla="*/ 2457450 h 6305550"/>
              <a:gd name="connsiteX2" fmla="*/ 0 w 2618824"/>
              <a:gd name="connsiteY2" fmla="*/ 6305550 h 6305550"/>
              <a:gd name="connsiteX0" fmla="*/ 1600200 w 2641574"/>
              <a:gd name="connsiteY0" fmla="*/ 0 h 6362700"/>
              <a:gd name="connsiteX1" fmla="*/ 2552700 w 2641574"/>
              <a:gd name="connsiteY1" fmla="*/ 2514600 h 6362700"/>
              <a:gd name="connsiteX2" fmla="*/ 0 w 2641574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691937"/>
              <a:gd name="connsiteY0" fmla="*/ 0 h 6362700"/>
              <a:gd name="connsiteX1" fmla="*/ 2609850 w 2691937"/>
              <a:gd name="connsiteY1" fmla="*/ 2514600 h 6362700"/>
              <a:gd name="connsiteX2" fmla="*/ 0 w 2691937"/>
              <a:gd name="connsiteY2" fmla="*/ 6362700 h 6362700"/>
              <a:gd name="connsiteX0" fmla="*/ 1600200 w 2708919"/>
              <a:gd name="connsiteY0" fmla="*/ 0 h 6362700"/>
              <a:gd name="connsiteX1" fmla="*/ 2628900 w 2708919"/>
              <a:gd name="connsiteY1" fmla="*/ 2495550 h 6362700"/>
              <a:gd name="connsiteX2" fmla="*/ 0 w 2708919"/>
              <a:gd name="connsiteY2" fmla="*/ 6362700 h 6362700"/>
              <a:gd name="connsiteX0" fmla="*/ 1695450 w 2726749"/>
              <a:gd name="connsiteY0" fmla="*/ 0 h 6419850"/>
              <a:gd name="connsiteX1" fmla="*/ 2628900 w 2726749"/>
              <a:gd name="connsiteY1" fmla="*/ 2552700 h 6419850"/>
              <a:gd name="connsiteX2" fmla="*/ 0 w 2726749"/>
              <a:gd name="connsiteY2" fmla="*/ 6419850 h 6419850"/>
              <a:gd name="connsiteX0" fmla="*/ 1695450 w 2774379"/>
              <a:gd name="connsiteY0" fmla="*/ 0 h 6419850"/>
              <a:gd name="connsiteX1" fmla="*/ 2628900 w 2774379"/>
              <a:gd name="connsiteY1" fmla="*/ 2552700 h 6419850"/>
              <a:gd name="connsiteX2" fmla="*/ 0 w 2774379"/>
              <a:gd name="connsiteY2" fmla="*/ 6419850 h 6419850"/>
              <a:gd name="connsiteX0" fmla="*/ 1695450 w 2801526"/>
              <a:gd name="connsiteY0" fmla="*/ 0 h 6419850"/>
              <a:gd name="connsiteX1" fmla="*/ 2628900 w 2801526"/>
              <a:gd name="connsiteY1" fmla="*/ 2552700 h 6419850"/>
              <a:gd name="connsiteX2" fmla="*/ 0 w 2801526"/>
              <a:gd name="connsiteY2" fmla="*/ 6419850 h 6419850"/>
              <a:gd name="connsiteX0" fmla="*/ 1409700 w 2693846"/>
              <a:gd name="connsiteY0" fmla="*/ 0 h 6629400"/>
              <a:gd name="connsiteX1" fmla="*/ 2628900 w 2693846"/>
              <a:gd name="connsiteY1" fmla="*/ 2762250 h 6629400"/>
              <a:gd name="connsiteX2" fmla="*/ 0 w 2693846"/>
              <a:gd name="connsiteY2" fmla="*/ 6629400 h 6629400"/>
              <a:gd name="connsiteX0" fmla="*/ 1409700 w 2690801"/>
              <a:gd name="connsiteY0" fmla="*/ 0 h 6629400"/>
              <a:gd name="connsiteX1" fmla="*/ 2628900 w 2690801"/>
              <a:gd name="connsiteY1" fmla="*/ 2762250 h 6629400"/>
              <a:gd name="connsiteX2" fmla="*/ 0 w 2690801"/>
              <a:gd name="connsiteY2" fmla="*/ 6629400 h 6629400"/>
              <a:gd name="connsiteX0" fmla="*/ 1409700 w 2695458"/>
              <a:gd name="connsiteY0" fmla="*/ 0 h 6629400"/>
              <a:gd name="connsiteX1" fmla="*/ 2628900 w 2695458"/>
              <a:gd name="connsiteY1" fmla="*/ 2762250 h 6629400"/>
              <a:gd name="connsiteX2" fmla="*/ 0 w 2695458"/>
              <a:gd name="connsiteY2" fmla="*/ 6629400 h 6629400"/>
              <a:gd name="connsiteX0" fmla="*/ 1409700 w 2800438"/>
              <a:gd name="connsiteY0" fmla="*/ 0 h 6629400"/>
              <a:gd name="connsiteX1" fmla="*/ 2743200 w 2800438"/>
              <a:gd name="connsiteY1" fmla="*/ 2762250 h 6629400"/>
              <a:gd name="connsiteX2" fmla="*/ 0 w 2800438"/>
              <a:gd name="connsiteY2" fmla="*/ 6629400 h 662940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04900 w 2478770"/>
              <a:gd name="connsiteY0" fmla="*/ 0 h 6419850"/>
              <a:gd name="connsiteX1" fmla="*/ 2438400 w 2478770"/>
              <a:gd name="connsiteY1" fmla="*/ 2762250 h 6419850"/>
              <a:gd name="connsiteX2" fmla="*/ 0 w 2478770"/>
              <a:gd name="connsiteY2" fmla="*/ 6419850 h 6419850"/>
              <a:gd name="connsiteX0" fmla="*/ 1162050 w 2538989"/>
              <a:gd name="connsiteY0" fmla="*/ 0 h 6515100"/>
              <a:gd name="connsiteX1" fmla="*/ 2495550 w 2538989"/>
              <a:gd name="connsiteY1" fmla="*/ 2762250 h 6515100"/>
              <a:gd name="connsiteX2" fmla="*/ 0 w 2538989"/>
              <a:gd name="connsiteY2" fmla="*/ 6515100 h 6515100"/>
              <a:gd name="connsiteX0" fmla="*/ 1143000 w 2518911"/>
              <a:gd name="connsiteY0" fmla="*/ 0 h 6457950"/>
              <a:gd name="connsiteX1" fmla="*/ 2476500 w 2518911"/>
              <a:gd name="connsiteY1" fmla="*/ 2762250 h 6457950"/>
              <a:gd name="connsiteX2" fmla="*/ 0 w 2518911"/>
              <a:gd name="connsiteY2" fmla="*/ 6457950 h 6457950"/>
              <a:gd name="connsiteX0" fmla="*/ 1143000 w 2518911"/>
              <a:gd name="connsiteY0" fmla="*/ 0 h 6457950"/>
              <a:gd name="connsiteX1" fmla="*/ 2476500 w 2518911"/>
              <a:gd name="connsiteY1" fmla="*/ 2533650 h 6457950"/>
              <a:gd name="connsiteX2" fmla="*/ 0 w 2518911"/>
              <a:gd name="connsiteY2" fmla="*/ 6457950 h 6457950"/>
              <a:gd name="connsiteX0" fmla="*/ 1143000 w 2609094"/>
              <a:gd name="connsiteY0" fmla="*/ 0 h 6457950"/>
              <a:gd name="connsiteX1" fmla="*/ 2571750 w 2609094"/>
              <a:gd name="connsiteY1" fmla="*/ 2457450 h 6457950"/>
              <a:gd name="connsiteX2" fmla="*/ 0 w 2609094"/>
              <a:gd name="connsiteY2" fmla="*/ 6457950 h 6457950"/>
              <a:gd name="connsiteX0" fmla="*/ 1143000 w 2681982"/>
              <a:gd name="connsiteY0" fmla="*/ 0 h 6457950"/>
              <a:gd name="connsiteX1" fmla="*/ 2647950 w 2681982"/>
              <a:gd name="connsiteY1" fmla="*/ 2381250 h 6457950"/>
              <a:gd name="connsiteX2" fmla="*/ 0 w 2681982"/>
              <a:gd name="connsiteY2" fmla="*/ 6457950 h 6457950"/>
              <a:gd name="connsiteX0" fmla="*/ 1143000 w 2755378"/>
              <a:gd name="connsiteY0" fmla="*/ 0 h 6457950"/>
              <a:gd name="connsiteX1" fmla="*/ 2724150 w 2755378"/>
              <a:gd name="connsiteY1" fmla="*/ 2514600 h 6457950"/>
              <a:gd name="connsiteX2" fmla="*/ 0 w 2755378"/>
              <a:gd name="connsiteY2" fmla="*/ 6457950 h 6457950"/>
              <a:gd name="connsiteX0" fmla="*/ 1143000 w 2750501"/>
              <a:gd name="connsiteY0" fmla="*/ 0 h 6457950"/>
              <a:gd name="connsiteX1" fmla="*/ 2724150 w 2750501"/>
              <a:gd name="connsiteY1" fmla="*/ 2514600 h 6457950"/>
              <a:gd name="connsiteX2" fmla="*/ 0 w 2750501"/>
              <a:gd name="connsiteY2" fmla="*/ 6457950 h 6457950"/>
              <a:gd name="connsiteX0" fmla="*/ 1143000 w 2754204"/>
              <a:gd name="connsiteY0" fmla="*/ 0 h 6457950"/>
              <a:gd name="connsiteX1" fmla="*/ 2724150 w 2754204"/>
              <a:gd name="connsiteY1" fmla="*/ 2514600 h 6457950"/>
              <a:gd name="connsiteX2" fmla="*/ 0 w 2754204"/>
              <a:gd name="connsiteY2" fmla="*/ 6457950 h 6457950"/>
              <a:gd name="connsiteX0" fmla="*/ 1143000 w 2754912"/>
              <a:gd name="connsiteY0" fmla="*/ 0 h 6457950"/>
              <a:gd name="connsiteX1" fmla="*/ 2724150 w 2754912"/>
              <a:gd name="connsiteY1" fmla="*/ 2514600 h 6457950"/>
              <a:gd name="connsiteX2" fmla="*/ 0 w 2754912"/>
              <a:gd name="connsiteY2" fmla="*/ 6457950 h 6457950"/>
              <a:gd name="connsiteX0" fmla="*/ 1009650 w 2749572"/>
              <a:gd name="connsiteY0" fmla="*/ 0 h 6229350"/>
              <a:gd name="connsiteX1" fmla="*/ 2724150 w 2749572"/>
              <a:gd name="connsiteY1" fmla="*/ 2286000 h 6229350"/>
              <a:gd name="connsiteX2" fmla="*/ 0 w 2749572"/>
              <a:gd name="connsiteY2" fmla="*/ 6229350 h 6229350"/>
              <a:gd name="connsiteX0" fmla="*/ 1009650 w 2749572"/>
              <a:gd name="connsiteY0" fmla="*/ 24 h 6229374"/>
              <a:gd name="connsiteX1" fmla="*/ 2724150 w 2749572"/>
              <a:gd name="connsiteY1" fmla="*/ 2286024 h 6229374"/>
              <a:gd name="connsiteX2" fmla="*/ 0 w 2749572"/>
              <a:gd name="connsiteY2" fmla="*/ 6229374 h 6229374"/>
              <a:gd name="connsiteX0" fmla="*/ 1085850 w 2755343"/>
              <a:gd name="connsiteY0" fmla="*/ 22 h 6305572"/>
              <a:gd name="connsiteX1" fmla="*/ 2724150 w 2755343"/>
              <a:gd name="connsiteY1" fmla="*/ 2362222 h 6305572"/>
              <a:gd name="connsiteX2" fmla="*/ 0 w 2755343"/>
              <a:gd name="connsiteY2" fmla="*/ 6305572 h 6305572"/>
              <a:gd name="connsiteX0" fmla="*/ 990600 w 2748271"/>
              <a:gd name="connsiteY0" fmla="*/ 22 h 6305572"/>
              <a:gd name="connsiteX1" fmla="*/ 2724150 w 2748271"/>
              <a:gd name="connsiteY1" fmla="*/ 2362222 h 6305572"/>
              <a:gd name="connsiteX2" fmla="*/ 0 w 2748271"/>
              <a:gd name="connsiteY2" fmla="*/ 6305572 h 6305572"/>
              <a:gd name="connsiteX0" fmla="*/ 0 w 1757671"/>
              <a:gd name="connsiteY0" fmla="*/ 22 h 2362222"/>
              <a:gd name="connsiteX1" fmla="*/ 1733550 w 1757671"/>
              <a:gd name="connsiteY1" fmla="*/ 2362222 h 2362222"/>
              <a:gd name="connsiteX0" fmla="*/ 0 w 1411162"/>
              <a:gd name="connsiteY0" fmla="*/ 17 h 2895617"/>
              <a:gd name="connsiteX1" fmla="*/ 1371600 w 1411162"/>
              <a:gd name="connsiteY1" fmla="*/ 2895617 h 2895617"/>
              <a:gd name="connsiteX0" fmla="*/ 0 w 1340597"/>
              <a:gd name="connsiteY0" fmla="*/ 15 h 3048015"/>
              <a:gd name="connsiteX1" fmla="*/ 1295400 w 1340597"/>
              <a:gd name="connsiteY1" fmla="*/ 3048015 h 3048015"/>
              <a:gd name="connsiteX0" fmla="*/ 0 w 1327216"/>
              <a:gd name="connsiteY0" fmla="*/ 0 h 3048000"/>
              <a:gd name="connsiteX1" fmla="*/ 1295400 w 1327216"/>
              <a:gd name="connsiteY1" fmla="*/ 3048000 h 3048000"/>
              <a:gd name="connsiteX0" fmla="*/ 0 w 1254886"/>
              <a:gd name="connsiteY0" fmla="*/ 0 h 2914650"/>
              <a:gd name="connsiteX1" fmla="*/ 1219200 w 1254886"/>
              <a:gd name="connsiteY1" fmla="*/ 2914650 h 2914650"/>
              <a:gd name="connsiteX0" fmla="*/ 0 w 1309060"/>
              <a:gd name="connsiteY0" fmla="*/ 0 h 2800350"/>
              <a:gd name="connsiteX1" fmla="*/ 1276350 w 1309060"/>
              <a:gd name="connsiteY1" fmla="*/ 2800350 h 2800350"/>
              <a:gd name="connsiteX0" fmla="*/ 0 w 1290951"/>
              <a:gd name="connsiteY0" fmla="*/ 0 h 2686050"/>
              <a:gd name="connsiteX1" fmla="*/ 1257300 w 1290951"/>
              <a:gd name="connsiteY1" fmla="*/ 2686050 h 2686050"/>
              <a:gd name="connsiteX0" fmla="*/ 0 w 1259464"/>
              <a:gd name="connsiteY0" fmla="*/ 0 h 2686050"/>
              <a:gd name="connsiteX1" fmla="*/ 1257300 w 1259464"/>
              <a:gd name="connsiteY1" fmla="*/ 2686050 h 2686050"/>
              <a:gd name="connsiteX0" fmla="*/ 0 w 1164963"/>
              <a:gd name="connsiteY0" fmla="*/ 0 h 2819400"/>
              <a:gd name="connsiteX1" fmla="*/ 1162050 w 1164963"/>
              <a:gd name="connsiteY1" fmla="*/ 2819400 h 2819400"/>
              <a:gd name="connsiteX0" fmla="*/ 0 w 1163772"/>
              <a:gd name="connsiteY0" fmla="*/ 0 h 2819400"/>
              <a:gd name="connsiteX1" fmla="*/ 1162050 w 1163772"/>
              <a:gd name="connsiteY1" fmla="*/ 2819400 h 2819400"/>
              <a:gd name="connsiteX0" fmla="*/ 0 w 1258719"/>
              <a:gd name="connsiteY0" fmla="*/ 0 h 2819400"/>
              <a:gd name="connsiteX1" fmla="*/ 1257300 w 1258719"/>
              <a:gd name="connsiteY1" fmla="*/ 2819400 h 2819400"/>
              <a:gd name="connsiteX0" fmla="*/ 0 w 1258473"/>
              <a:gd name="connsiteY0" fmla="*/ 0 h 2819400"/>
              <a:gd name="connsiteX1" fmla="*/ 1257300 w 1258473"/>
              <a:gd name="connsiteY1" fmla="*/ 2819400 h 2819400"/>
              <a:gd name="connsiteX0" fmla="*/ 0 w 1289818"/>
              <a:gd name="connsiteY0" fmla="*/ 0 h 2819400"/>
              <a:gd name="connsiteX1" fmla="*/ 1257300 w 1289818"/>
              <a:gd name="connsiteY1" fmla="*/ 2819400 h 2819400"/>
              <a:gd name="connsiteX0" fmla="*/ 0 w 1297989"/>
              <a:gd name="connsiteY0" fmla="*/ 0 h 2819400"/>
              <a:gd name="connsiteX1" fmla="*/ 1257300 w 1297989"/>
              <a:gd name="connsiteY1" fmla="*/ 2819400 h 2819400"/>
              <a:gd name="connsiteX0" fmla="*/ 2209800 w 2376544"/>
              <a:gd name="connsiteY0" fmla="*/ 0 h 3257550"/>
              <a:gd name="connsiteX1" fmla="*/ 0 w 2376544"/>
              <a:gd name="connsiteY1" fmla="*/ 3257550 h 3257550"/>
              <a:gd name="connsiteX0" fmla="*/ 2209800 w 2209800"/>
              <a:gd name="connsiteY0" fmla="*/ 0 h 3257550"/>
              <a:gd name="connsiteX1" fmla="*/ 0 w 2209800"/>
              <a:gd name="connsiteY1" fmla="*/ 3257550 h 325755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352550 w 1352550"/>
              <a:gd name="connsiteY0" fmla="*/ 0 h 1943100"/>
              <a:gd name="connsiteX1" fmla="*/ 0 w 1352550"/>
              <a:gd name="connsiteY1" fmla="*/ 1943100 h 194310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257300 w 1257300"/>
              <a:gd name="connsiteY0" fmla="*/ 0 h 1504950"/>
              <a:gd name="connsiteX1" fmla="*/ 0 w 1257300"/>
              <a:gd name="connsiteY1" fmla="*/ 1504950 h 1504950"/>
              <a:gd name="connsiteX0" fmla="*/ 1143000 w 1143000"/>
              <a:gd name="connsiteY0" fmla="*/ 0 h 1562100"/>
              <a:gd name="connsiteX1" fmla="*/ 0 w 1143000"/>
              <a:gd name="connsiteY1" fmla="*/ 1562100 h 1562100"/>
              <a:gd name="connsiteX0" fmla="*/ 1154422 w 1154422"/>
              <a:gd name="connsiteY0" fmla="*/ 0 h 1562100"/>
              <a:gd name="connsiteX1" fmla="*/ 11422 w 1154422"/>
              <a:gd name="connsiteY1" fmla="*/ 1562100 h 1562100"/>
              <a:gd name="connsiteX0" fmla="*/ 1147275 w 1147275"/>
              <a:gd name="connsiteY0" fmla="*/ 0 h 1562100"/>
              <a:gd name="connsiteX1" fmla="*/ 4275 w 1147275"/>
              <a:gd name="connsiteY1" fmla="*/ 1562100 h 1562100"/>
              <a:gd name="connsiteX0" fmla="*/ 1166114 w 1166114"/>
              <a:gd name="connsiteY0" fmla="*/ 0 h 1600200"/>
              <a:gd name="connsiteX1" fmla="*/ 4064 w 1166114"/>
              <a:gd name="connsiteY1" fmla="*/ 1600200 h 1600200"/>
              <a:gd name="connsiteX0" fmla="*/ 1279474 w 1279474"/>
              <a:gd name="connsiteY0" fmla="*/ 0 h 2343150"/>
              <a:gd name="connsiteX1" fmla="*/ 3124 w 1279474"/>
              <a:gd name="connsiteY1" fmla="*/ 2343150 h 2343150"/>
              <a:gd name="connsiteX0" fmla="*/ 1277077 w 1421570"/>
              <a:gd name="connsiteY0" fmla="*/ 0 h 2343150"/>
              <a:gd name="connsiteX1" fmla="*/ 727 w 1421570"/>
              <a:gd name="connsiteY1" fmla="*/ 2343150 h 2343150"/>
              <a:gd name="connsiteX0" fmla="*/ 1524649 w 1656017"/>
              <a:gd name="connsiteY0" fmla="*/ 0 h 2095500"/>
              <a:gd name="connsiteX1" fmla="*/ 649 w 1656017"/>
              <a:gd name="connsiteY1" fmla="*/ 2095500 h 2095500"/>
              <a:gd name="connsiteX0" fmla="*/ 1524872 w 1529196"/>
              <a:gd name="connsiteY0" fmla="*/ 0 h 2095500"/>
              <a:gd name="connsiteX1" fmla="*/ 872 w 1529196"/>
              <a:gd name="connsiteY1" fmla="*/ 2095500 h 2095500"/>
              <a:gd name="connsiteX0" fmla="*/ 1601036 w 1605178"/>
              <a:gd name="connsiteY0" fmla="*/ 0 h 2209800"/>
              <a:gd name="connsiteX1" fmla="*/ 836 w 1605178"/>
              <a:gd name="connsiteY1" fmla="*/ 2209800 h 2209800"/>
              <a:gd name="connsiteX0" fmla="*/ 0 w 39819"/>
              <a:gd name="connsiteY0" fmla="*/ 0 h 2114550"/>
              <a:gd name="connsiteX1" fmla="*/ 19050 w 39819"/>
              <a:gd name="connsiteY1" fmla="*/ 2114550 h 2114550"/>
              <a:gd name="connsiteX0" fmla="*/ 0 w 170548"/>
              <a:gd name="connsiteY0" fmla="*/ 0 h 2114550"/>
              <a:gd name="connsiteX1" fmla="*/ 19050 w 170548"/>
              <a:gd name="connsiteY1" fmla="*/ 2114550 h 2114550"/>
              <a:gd name="connsiteX0" fmla="*/ 285750 w 325355"/>
              <a:gd name="connsiteY0" fmla="*/ 0 h 2076450"/>
              <a:gd name="connsiteX1" fmla="*/ 0 w 325355"/>
              <a:gd name="connsiteY1" fmla="*/ 2076450 h 2076450"/>
              <a:gd name="connsiteX0" fmla="*/ 285750 w 306079"/>
              <a:gd name="connsiteY0" fmla="*/ 0 h 2076450"/>
              <a:gd name="connsiteX1" fmla="*/ 0 w 306079"/>
              <a:gd name="connsiteY1" fmla="*/ 2076450 h 2076450"/>
              <a:gd name="connsiteX0" fmla="*/ 133350 w 167261"/>
              <a:gd name="connsiteY0" fmla="*/ 0 h 2133600"/>
              <a:gd name="connsiteX1" fmla="*/ 0 w 167261"/>
              <a:gd name="connsiteY1" fmla="*/ 2133600 h 2133600"/>
              <a:gd name="connsiteX0" fmla="*/ 133350 w 193743"/>
              <a:gd name="connsiteY0" fmla="*/ 0 h 2133600"/>
              <a:gd name="connsiteX1" fmla="*/ 0 w 193743"/>
              <a:gd name="connsiteY1" fmla="*/ 2133600 h 2133600"/>
              <a:gd name="connsiteX0" fmla="*/ 133350 w 260910"/>
              <a:gd name="connsiteY0" fmla="*/ 0 h 2133600"/>
              <a:gd name="connsiteX1" fmla="*/ 0 w 260910"/>
              <a:gd name="connsiteY1" fmla="*/ 2133600 h 2133600"/>
              <a:gd name="connsiteX0" fmla="*/ 76200 w 222479"/>
              <a:gd name="connsiteY0" fmla="*/ 0 h 2095500"/>
              <a:gd name="connsiteX1" fmla="*/ 0 w 222479"/>
              <a:gd name="connsiteY1" fmla="*/ 2095500 h 2095500"/>
              <a:gd name="connsiteX0" fmla="*/ 76200 w 197045"/>
              <a:gd name="connsiteY0" fmla="*/ 0 h 2095500"/>
              <a:gd name="connsiteX1" fmla="*/ 0 w 197045"/>
              <a:gd name="connsiteY1" fmla="*/ 2095500 h 2095500"/>
              <a:gd name="connsiteX0" fmla="*/ 133350 w 239893"/>
              <a:gd name="connsiteY0" fmla="*/ 0 h 2133600"/>
              <a:gd name="connsiteX1" fmla="*/ 0 w 239893"/>
              <a:gd name="connsiteY1" fmla="*/ 2133600 h 2133600"/>
              <a:gd name="connsiteX0" fmla="*/ 133350 w 282055"/>
              <a:gd name="connsiteY0" fmla="*/ 0 h 2133600"/>
              <a:gd name="connsiteX1" fmla="*/ 0 w 282055"/>
              <a:gd name="connsiteY1" fmla="*/ 2133600 h 2133600"/>
              <a:gd name="connsiteX0" fmla="*/ 57150 w 225668"/>
              <a:gd name="connsiteY0" fmla="*/ 0 h 2152650"/>
              <a:gd name="connsiteX1" fmla="*/ 0 w 225668"/>
              <a:gd name="connsiteY1" fmla="*/ 2152650 h 2152650"/>
              <a:gd name="connsiteX0" fmla="*/ 57150 w 175141"/>
              <a:gd name="connsiteY0" fmla="*/ 0 h 2152650"/>
              <a:gd name="connsiteX1" fmla="*/ 0 w 175141"/>
              <a:gd name="connsiteY1" fmla="*/ 2152650 h 2152650"/>
              <a:gd name="connsiteX0" fmla="*/ 95250 w 202494"/>
              <a:gd name="connsiteY0" fmla="*/ 0 h 2095500"/>
              <a:gd name="connsiteX1" fmla="*/ 0 w 202494"/>
              <a:gd name="connsiteY1" fmla="*/ 2095500 h 2095500"/>
              <a:gd name="connsiteX0" fmla="*/ 95250 w 236360"/>
              <a:gd name="connsiteY0" fmla="*/ 0 h 2095500"/>
              <a:gd name="connsiteX1" fmla="*/ 0 w 236360"/>
              <a:gd name="connsiteY1" fmla="*/ 2095500 h 2095500"/>
              <a:gd name="connsiteX0" fmla="*/ 438150 w 523682"/>
              <a:gd name="connsiteY0" fmla="*/ 0 h 1543050"/>
              <a:gd name="connsiteX1" fmla="*/ 0 w 523682"/>
              <a:gd name="connsiteY1" fmla="*/ 1543050 h 1543050"/>
              <a:gd name="connsiteX0" fmla="*/ 438150 w 572439"/>
              <a:gd name="connsiteY0" fmla="*/ 0 h 1543050"/>
              <a:gd name="connsiteX1" fmla="*/ 0 w 572439"/>
              <a:gd name="connsiteY1" fmla="*/ 1543050 h 1543050"/>
              <a:gd name="connsiteX0" fmla="*/ 361950 w 514357"/>
              <a:gd name="connsiteY0" fmla="*/ 0 h 1390650"/>
              <a:gd name="connsiteX1" fmla="*/ 0 w 514357"/>
              <a:gd name="connsiteY1" fmla="*/ 1390650 h 1390650"/>
              <a:gd name="connsiteX0" fmla="*/ 400050 w 542942"/>
              <a:gd name="connsiteY0" fmla="*/ 0 h 1485900"/>
              <a:gd name="connsiteX1" fmla="*/ 0 w 542942"/>
              <a:gd name="connsiteY1" fmla="*/ 1485900 h 1485900"/>
              <a:gd name="connsiteX0" fmla="*/ 400050 w 531790"/>
              <a:gd name="connsiteY0" fmla="*/ 0 h 1485900"/>
              <a:gd name="connsiteX1" fmla="*/ 0 w 531790"/>
              <a:gd name="connsiteY1" fmla="*/ 1485900 h 1485900"/>
              <a:gd name="connsiteX0" fmla="*/ 533400 w 641442"/>
              <a:gd name="connsiteY0" fmla="*/ 0 h 1466850"/>
              <a:gd name="connsiteX1" fmla="*/ 0 w 641442"/>
              <a:gd name="connsiteY1" fmla="*/ 1466850 h 1466850"/>
              <a:gd name="connsiteX0" fmla="*/ 533400 w 661893"/>
              <a:gd name="connsiteY0" fmla="*/ 0 h 1466850"/>
              <a:gd name="connsiteX1" fmla="*/ 0 w 661893"/>
              <a:gd name="connsiteY1" fmla="*/ 1466850 h 1466850"/>
              <a:gd name="connsiteX0" fmla="*/ 685800 w 789356"/>
              <a:gd name="connsiteY0" fmla="*/ 0 h 1600200"/>
              <a:gd name="connsiteX1" fmla="*/ 0 w 789356"/>
              <a:gd name="connsiteY1" fmla="*/ 1600200 h 1600200"/>
              <a:gd name="connsiteX0" fmla="*/ 685800 w 787593"/>
              <a:gd name="connsiteY0" fmla="*/ 0 h 1600200"/>
              <a:gd name="connsiteX1" fmla="*/ 0 w 787593"/>
              <a:gd name="connsiteY1" fmla="*/ 1600200 h 1600200"/>
              <a:gd name="connsiteX0" fmla="*/ 0 w 1750851"/>
              <a:gd name="connsiteY0" fmla="*/ 0 h 526143"/>
              <a:gd name="connsiteX1" fmla="*/ 1651000 w 1750851"/>
              <a:gd name="connsiteY1" fmla="*/ 526143 h 526143"/>
              <a:gd name="connsiteX0" fmla="*/ 0 w 1651000"/>
              <a:gd name="connsiteY0" fmla="*/ 0 h 526143"/>
              <a:gd name="connsiteX1" fmla="*/ 1651000 w 1651000"/>
              <a:gd name="connsiteY1" fmla="*/ 526143 h 526143"/>
              <a:gd name="connsiteX0" fmla="*/ 0 w 1651000"/>
              <a:gd name="connsiteY0" fmla="*/ 50964 h 577107"/>
              <a:gd name="connsiteX1" fmla="*/ 1651000 w 1651000"/>
              <a:gd name="connsiteY1" fmla="*/ 577107 h 577107"/>
              <a:gd name="connsiteX0" fmla="*/ 0 w 1767114"/>
              <a:gd name="connsiteY0" fmla="*/ 55516 h 567145"/>
              <a:gd name="connsiteX1" fmla="*/ 1767114 w 1767114"/>
              <a:gd name="connsiteY1" fmla="*/ 567145 h 567145"/>
              <a:gd name="connsiteX0" fmla="*/ 0 w 1767114"/>
              <a:gd name="connsiteY0" fmla="*/ 0 h 511629"/>
              <a:gd name="connsiteX1" fmla="*/ 1767114 w 1767114"/>
              <a:gd name="connsiteY1" fmla="*/ 511629 h 511629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1868714"/>
              <a:gd name="connsiteY0" fmla="*/ 0 h 642257"/>
              <a:gd name="connsiteX1" fmla="*/ 1868714 w 1868714"/>
              <a:gd name="connsiteY1" fmla="*/ 642257 h 642257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2057400"/>
              <a:gd name="connsiteY0" fmla="*/ 0 h 714828"/>
              <a:gd name="connsiteX1" fmla="*/ 2057400 w 2057400"/>
              <a:gd name="connsiteY1" fmla="*/ 714828 h 714828"/>
              <a:gd name="connsiteX0" fmla="*/ 0 w 1810658"/>
              <a:gd name="connsiteY0" fmla="*/ 0 h 976085"/>
              <a:gd name="connsiteX1" fmla="*/ 1810658 w 1810658"/>
              <a:gd name="connsiteY1" fmla="*/ 976085 h 976085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1897744"/>
              <a:gd name="connsiteY0" fmla="*/ 0 h 990599"/>
              <a:gd name="connsiteX1" fmla="*/ 1897744 w 1897744"/>
              <a:gd name="connsiteY1" fmla="*/ 990599 h 990599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071915"/>
              <a:gd name="connsiteY0" fmla="*/ 0 h 1019628"/>
              <a:gd name="connsiteX1" fmla="*/ 2071915 w 2071915"/>
              <a:gd name="connsiteY1" fmla="*/ 1019628 h 1019628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173515"/>
              <a:gd name="connsiteY0" fmla="*/ 0 h 932542"/>
              <a:gd name="connsiteX1" fmla="*/ 2173515 w 2173515"/>
              <a:gd name="connsiteY1" fmla="*/ 932542 h 932542"/>
              <a:gd name="connsiteX0" fmla="*/ 0 w 2463801"/>
              <a:gd name="connsiteY0" fmla="*/ 0 h 1005113"/>
              <a:gd name="connsiteX1" fmla="*/ 2463801 w 2463801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76715"/>
              <a:gd name="connsiteY0" fmla="*/ 0 h 1005113"/>
              <a:gd name="connsiteX1" fmla="*/ 2376715 w 2376715"/>
              <a:gd name="connsiteY1" fmla="*/ 1005113 h 1005113"/>
              <a:gd name="connsiteX0" fmla="*/ 0 w 2391003"/>
              <a:gd name="connsiteY0" fmla="*/ 0 h 1005113"/>
              <a:gd name="connsiteX1" fmla="*/ 2391003 w 2391003"/>
              <a:gd name="connsiteY1" fmla="*/ 1005113 h 1005113"/>
              <a:gd name="connsiteX0" fmla="*/ 0 w 2067153"/>
              <a:gd name="connsiteY0" fmla="*/ 440120 h 538497"/>
              <a:gd name="connsiteX1" fmla="*/ 2067153 w 2067153"/>
              <a:gd name="connsiteY1" fmla="*/ 226033 h 538497"/>
              <a:gd name="connsiteX0" fmla="*/ 0 w 2067153"/>
              <a:gd name="connsiteY0" fmla="*/ 269799 h 402592"/>
              <a:gd name="connsiteX1" fmla="*/ 2067153 w 2067153"/>
              <a:gd name="connsiteY1" fmla="*/ 55712 h 402592"/>
              <a:gd name="connsiteX0" fmla="*/ 0 w 2067153"/>
              <a:gd name="connsiteY0" fmla="*/ 324280 h 451334"/>
              <a:gd name="connsiteX1" fmla="*/ 2067153 w 2067153"/>
              <a:gd name="connsiteY1" fmla="*/ 53043 h 451334"/>
              <a:gd name="connsiteX0" fmla="*/ 0 w 2067153"/>
              <a:gd name="connsiteY0" fmla="*/ 368804 h 368804"/>
              <a:gd name="connsiteX1" fmla="*/ 2067153 w 2067153"/>
              <a:gd name="connsiteY1" fmla="*/ 97567 h 368804"/>
              <a:gd name="connsiteX0" fmla="*/ 0 w 1692503"/>
              <a:gd name="connsiteY0" fmla="*/ 543647 h 543647"/>
              <a:gd name="connsiteX1" fmla="*/ 1692503 w 1692503"/>
              <a:gd name="connsiteY1" fmla="*/ 75560 h 543647"/>
              <a:gd name="connsiteX0" fmla="*/ 0 w 1692503"/>
              <a:gd name="connsiteY0" fmla="*/ 537896 h 537896"/>
              <a:gd name="connsiteX1" fmla="*/ 1692503 w 1692503"/>
              <a:gd name="connsiteY1" fmla="*/ 69809 h 537896"/>
              <a:gd name="connsiteX0" fmla="*/ 0 w 1692503"/>
              <a:gd name="connsiteY0" fmla="*/ 534488 h 534665"/>
              <a:gd name="connsiteX1" fmla="*/ 1692503 w 1692503"/>
              <a:gd name="connsiteY1" fmla="*/ 66401 h 534665"/>
              <a:gd name="connsiteX0" fmla="*/ 0 w 1692503"/>
              <a:gd name="connsiteY0" fmla="*/ 581998 h 582164"/>
              <a:gd name="connsiteX1" fmla="*/ 1692503 w 1692503"/>
              <a:gd name="connsiteY1" fmla="*/ 63111 h 582164"/>
              <a:gd name="connsiteX0" fmla="*/ 0 w 1692503"/>
              <a:gd name="connsiteY0" fmla="*/ 603134 h 603134"/>
              <a:gd name="connsiteX1" fmla="*/ 1692503 w 1692503"/>
              <a:gd name="connsiteY1" fmla="*/ 84247 h 603134"/>
              <a:gd name="connsiteX0" fmla="*/ 0 w 1692503"/>
              <a:gd name="connsiteY0" fmla="*/ 565535 h 565535"/>
              <a:gd name="connsiteX1" fmla="*/ 1692503 w 1692503"/>
              <a:gd name="connsiteY1" fmla="*/ 46648 h 565535"/>
              <a:gd name="connsiteX0" fmla="*/ 0 w 1587728"/>
              <a:gd name="connsiteY0" fmla="*/ 663475 h 663475"/>
              <a:gd name="connsiteX1" fmla="*/ 1587728 w 1587728"/>
              <a:gd name="connsiteY1" fmla="*/ 39813 h 663475"/>
              <a:gd name="connsiteX0" fmla="*/ 0 w 1694884"/>
              <a:gd name="connsiteY0" fmla="*/ 526160 h 526160"/>
              <a:gd name="connsiteX1" fmla="*/ 1694884 w 1694884"/>
              <a:gd name="connsiteY1" fmla="*/ 50135 h 526160"/>
              <a:gd name="connsiteX0" fmla="*/ 0 w 1694884"/>
              <a:gd name="connsiteY0" fmla="*/ 529859 h 529859"/>
              <a:gd name="connsiteX1" fmla="*/ 1694884 w 1694884"/>
              <a:gd name="connsiteY1" fmla="*/ 53834 h 529859"/>
              <a:gd name="connsiteX0" fmla="*/ 0 w 1694884"/>
              <a:gd name="connsiteY0" fmla="*/ 527163 h 527163"/>
              <a:gd name="connsiteX1" fmla="*/ 1694884 w 1694884"/>
              <a:gd name="connsiteY1" fmla="*/ 51138 h 527163"/>
              <a:gd name="connsiteX0" fmla="*/ 0 w 1694884"/>
              <a:gd name="connsiteY0" fmla="*/ 529139 h 529139"/>
              <a:gd name="connsiteX1" fmla="*/ 1694884 w 1694884"/>
              <a:gd name="connsiteY1" fmla="*/ 53114 h 529139"/>
              <a:gd name="connsiteX0" fmla="*/ 0 w 1561534"/>
              <a:gd name="connsiteY0" fmla="*/ 129431 h 367781"/>
              <a:gd name="connsiteX1" fmla="*/ 1561534 w 1561534"/>
              <a:gd name="connsiteY1" fmla="*/ 367781 h 367781"/>
              <a:gd name="connsiteX0" fmla="*/ 0 w 1356747"/>
              <a:gd name="connsiteY0" fmla="*/ 60190 h 1041490"/>
              <a:gd name="connsiteX1" fmla="*/ 1356747 w 1356747"/>
              <a:gd name="connsiteY1" fmla="*/ 1041490 h 1041490"/>
              <a:gd name="connsiteX0" fmla="*/ 18491 w 1375238"/>
              <a:gd name="connsiteY0" fmla="*/ 0 h 981300"/>
              <a:gd name="connsiteX1" fmla="*/ 1375238 w 1375238"/>
              <a:gd name="connsiteY1" fmla="*/ 981300 h 981300"/>
              <a:gd name="connsiteX0" fmla="*/ 84426 w 1074461"/>
              <a:gd name="connsiteY0" fmla="*/ 0 h 814612"/>
              <a:gd name="connsiteX1" fmla="*/ 1074461 w 1074461"/>
              <a:gd name="connsiteY1" fmla="*/ 814612 h 814612"/>
              <a:gd name="connsiteX0" fmla="*/ 433813 w 728523"/>
              <a:gd name="connsiteY0" fmla="*/ 0 h 824137"/>
              <a:gd name="connsiteX1" fmla="*/ 728523 w 728523"/>
              <a:gd name="connsiteY1" fmla="*/ 824137 h 824137"/>
              <a:gd name="connsiteX0" fmla="*/ 58747 w 353457"/>
              <a:gd name="connsiteY0" fmla="*/ 0 h 824137"/>
              <a:gd name="connsiteX1" fmla="*/ 353457 w 353457"/>
              <a:gd name="connsiteY1" fmla="*/ 824137 h 824137"/>
              <a:gd name="connsiteX0" fmla="*/ 0 w 294710"/>
              <a:gd name="connsiteY0" fmla="*/ 0 h 824137"/>
              <a:gd name="connsiteX1" fmla="*/ 294710 w 294710"/>
              <a:gd name="connsiteY1" fmla="*/ 824137 h 824137"/>
              <a:gd name="connsiteX0" fmla="*/ 88305 w 202040"/>
              <a:gd name="connsiteY0" fmla="*/ 0 h 905099"/>
              <a:gd name="connsiteX1" fmla="*/ 202040 w 202040"/>
              <a:gd name="connsiteY1" fmla="*/ 905099 h 905099"/>
              <a:gd name="connsiteX0" fmla="*/ 114380 w 228115"/>
              <a:gd name="connsiteY0" fmla="*/ 0 h 905099"/>
              <a:gd name="connsiteX1" fmla="*/ 228115 w 228115"/>
              <a:gd name="connsiteY1" fmla="*/ 905099 h 905099"/>
              <a:gd name="connsiteX0" fmla="*/ 95087 w 237397"/>
              <a:gd name="connsiteY0" fmla="*/ 0 h 1024162"/>
              <a:gd name="connsiteX1" fmla="*/ 237397 w 237397"/>
              <a:gd name="connsiteY1" fmla="*/ 1024162 h 1024162"/>
              <a:gd name="connsiteX0" fmla="*/ 101310 w 243620"/>
              <a:gd name="connsiteY0" fmla="*/ 0 h 1024162"/>
              <a:gd name="connsiteX1" fmla="*/ 243620 w 243620"/>
              <a:gd name="connsiteY1" fmla="*/ 1024162 h 1024162"/>
              <a:gd name="connsiteX0" fmla="*/ 75207 w 257999"/>
              <a:gd name="connsiteY0" fmla="*/ 0 h 1000350"/>
              <a:gd name="connsiteX1" fmla="*/ 257999 w 257999"/>
              <a:gd name="connsiteY1" fmla="*/ 1000350 h 1000350"/>
              <a:gd name="connsiteX0" fmla="*/ 103752 w 286544"/>
              <a:gd name="connsiteY0" fmla="*/ 0 h 1000350"/>
              <a:gd name="connsiteX1" fmla="*/ 286544 w 286544"/>
              <a:gd name="connsiteY1" fmla="*/ 1000350 h 1000350"/>
              <a:gd name="connsiteX0" fmla="*/ 109909 w 292701"/>
              <a:gd name="connsiteY0" fmla="*/ 0 h 1000350"/>
              <a:gd name="connsiteX1" fmla="*/ 292701 w 292701"/>
              <a:gd name="connsiteY1" fmla="*/ 1000350 h 1000350"/>
              <a:gd name="connsiteX0" fmla="*/ 80200 w 310617"/>
              <a:gd name="connsiteY0" fmla="*/ 0 h 974156"/>
              <a:gd name="connsiteX1" fmla="*/ 310617 w 310617"/>
              <a:gd name="connsiteY1" fmla="*/ 974156 h 974156"/>
              <a:gd name="connsiteX0" fmla="*/ 78689 w 309106"/>
              <a:gd name="connsiteY0" fmla="*/ 0 h 974156"/>
              <a:gd name="connsiteX1" fmla="*/ 309106 w 309106"/>
              <a:gd name="connsiteY1" fmla="*/ 974156 h 974156"/>
              <a:gd name="connsiteX0" fmla="*/ 77253 w 310051"/>
              <a:gd name="connsiteY0" fmla="*/ 0 h 981300"/>
              <a:gd name="connsiteX1" fmla="*/ 310051 w 310051"/>
              <a:gd name="connsiteY1" fmla="*/ 981300 h 981300"/>
              <a:gd name="connsiteX0" fmla="*/ 0 w 670948"/>
              <a:gd name="connsiteY0" fmla="*/ 0 h 2067150"/>
              <a:gd name="connsiteX1" fmla="*/ 670948 w 670948"/>
              <a:gd name="connsiteY1" fmla="*/ 2067150 h 2067150"/>
              <a:gd name="connsiteX0" fmla="*/ 0 w 751911"/>
              <a:gd name="connsiteY0" fmla="*/ 0 h 343125"/>
              <a:gd name="connsiteX1" fmla="*/ 751911 w 751911"/>
              <a:gd name="connsiteY1" fmla="*/ 343125 h 343125"/>
              <a:gd name="connsiteX0" fmla="*/ 0 w 751911"/>
              <a:gd name="connsiteY0" fmla="*/ 0 h 386531"/>
              <a:gd name="connsiteX1" fmla="*/ 751911 w 751911"/>
              <a:gd name="connsiteY1" fmla="*/ 343125 h 386531"/>
              <a:gd name="connsiteX0" fmla="*/ 0 w 809061"/>
              <a:gd name="connsiteY0" fmla="*/ 0 h 375329"/>
              <a:gd name="connsiteX1" fmla="*/ 809061 w 809061"/>
              <a:gd name="connsiteY1" fmla="*/ 328838 h 375329"/>
              <a:gd name="connsiteX0" fmla="*/ 0 w 642374"/>
              <a:gd name="connsiteY0" fmla="*/ 0 h 330297"/>
              <a:gd name="connsiteX1" fmla="*/ 642374 w 642374"/>
              <a:gd name="connsiteY1" fmla="*/ 266926 h 330297"/>
              <a:gd name="connsiteX0" fmla="*/ 0 w 642374"/>
              <a:gd name="connsiteY0" fmla="*/ 0 h 296321"/>
              <a:gd name="connsiteX1" fmla="*/ 642374 w 642374"/>
              <a:gd name="connsiteY1" fmla="*/ 266926 h 296321"/>
              <a:gd name="connsiteX0" fmla="*/ 0 w 642374"/>
              <a:gd name="connsiteY0" fmla="*/ 0 h 288113"/>
              <a:gd name="connsiteX1" fmla="*/ 642374 w 642374"/>
              <a:gd name="connsiteY1" fmla="*/ 266926 h 288113"/>
              <a:gd name="connsiteX0" fmla="*/ 0 w 585224"/>
              <a:gd name="connsiteY0" fmla="*/ 0 h 198064"/>
              <a:gd name="connsiteX1" fmla="*/ 585224 w 585224"/>
              <a:gd name="connsiteY1" fmla="*/ 166913 h 198064"/>
              <a:gd name="connsiteX0" fmla="*/ 190376 w 196480"/>
              <a:gd name="connsiteY0" fmla="*/ 1052287 h 1063314"/>
              <a:gd name="connsiteX1" fmla="*/ 196480 w 196480"/>
              <a:gd name="connsiteY1" fmla="*/ 0 h 1063314"/>
              <a:gd name="connsiteX0" fmla="*/ 139632 w 145736"/>
              <a:gd name="connsiteY0" fmla="*/ 1052287 h 1067115"/>
              <a:gd name="connsiteX1" fmla="*/ 145736 w 145736"/>
              <a:gd name="connsiteY1" fmla="*/ 0 h 1067115"/>
              <a:gd name="connsiteX0" fmla="*/ 464396 w 465810"/>
              <a:gd name="connsiteY0" fmla="*/ 968467 h 984830"/>
              <a:gd name="connsiteX1" fmla="*/ 89500 w 465810"/>
              <a:gd name="connsiteY1" fmla="*/ 0 h 984830"/>
              <a:gd name="connsiteX0" fmla="*/ 527384 w 527384"/>
              <a:gd name="connsiteY0" fmla="*/ 968467 h 968467"/>
              <a:gd name="connsiteX1" fmla="*/ 152488 w 527384"/>
              <a:gd name="connsiteY1" fmla="*/ 0 h 968467"/>
              <a:gd name="connsiteX0" fmla="*/ 569288 w 569288"/>
              <a:gd name="connsiteY0" fmla="*/ 1273267 h 1273267"/>
              <a:gd name="connsiteX1" fmla="*/ 141052 w 569288"/>
              <a:gd name="connsiteY1" fmla="*/ 0 h 1273267"/>
              <a:gd name="connsiteX0" fmla="*/ 557163 w 557163"/>
              <a:gd name="connsiteY0" fmla="*/ 1311367 h 1311367"/>
              <a:gd name="connsiteX1" fmla="*/ 144167 w 557163"/>
              <a:gd name="connsiteY1" fmla="*/ 0 h 1311367"/>
              <a:gd name="connsiteX0" fmla="*/ 497410 w 500698"/>
              <a:gd name="connsiteY0" fmla="*/ 1311367 h 1311367"/>
              <a:gd name="connsiteX1" fmla="*/ 84414 w 500698"/>
              <a:gd name="connsiteY1" fmla="*/ 0 h 1311367"/>
              <a:gd name="connsiteX0" fmla="*/ 0 w 310904"/>
              <a:gd name="connsiteY0" fmla="*/ 2168617 h 2168617"/>
              <a:gd name="connsiteX1" fmla="*/ 310904 w 310904"/>
              <a:gd name="connsiteY1" fmla="*/ 0 h 2168617"/>
              <a:gd name="connsiteX0" fmla="*/ 0 w 406154"/>
              <a:gd name="connsiteY0" fmla="*/ 1244692 h 1244692"/>
              <a:gd name="connsiteX1" fmla="*/ 406154 w 406154"/>
              <a:gd name="connsiteY1" fmla="*/ 0 h 1244692"/>
              <a:gd name="connsiteX0" fmla="*/ 0 w 406154"/>
              <a:gd name="connsiteY0" fmla="*/ 1244725 h 1244725"/>
              <a:gd name="connsiteX1" fmla="*/ 406154 w 406154"/>
              <a:gd name="connsiteY1" fmla="*/ 33 h 1244725"/>
              <a:gd name="connsiteX0" fmla="*/ 0 w 531102"/>
              <a:gd name="connsiteY0" fmla="*/ 1244692 h 1244692"/>
              <a:gd name="connsiteX1" fmla="*/ 406154 w 531102"/>
              <a:gd name="connsiteY1" fmla="*/ 0 h 1244692"/>
              <a:gd name="connsiteX0" fmla="*/ 0 w 728841"/>
              <a:gd name="connsiteY0" fmla="*/ 1244692 h 1244692"/>
              <a:gd name="connsiteX1" fmla="*/ 625229 w 728841"/>
              <a:gd name="connsiteY1" fmla="*/ 0 h 1244692"/>
              <a:gd name="connsiteX0" fmla="*/ 0 w 1004675"/>
              <a:gd name="connsiteY0" fmla="*/ 1711417 h 1711417"/>
              <a:gd name="connsiteX1" fmla="*/ 920504 w 1004675"/>
              <a:gd name="connsiteY1" fmla="*/ 0 h 1711417"/>
              <a:gd name="connsiteX0" fmla="*/ 0 w 920504"/>
              <a:gd name="connsiteY0" fmla="*/ 1711417 h 1711417"/>
              <a:gd name="connsiteX1" fmla="*/ 920504 w 920504"/>
              <a:gd name="connsiteY1" fmla="*/ 0 h 1711417"/>
              <a:gd name="connsiteX0" fmla="*/ 0 w 768104"/>
              <a:gd name="connsiteY0" fmla="*/ 1311367 h 1311367"/>
              <a:gd name="connsiteX1" fmla="*/ 768104 w 768104"/>
              <a:gd name="connsiteY1" fmla="*/ 0 h 1311367"/>
              <a:gd name="connsiteX0" fmla="*/ 0 w 453779"/>
              <a:gd name="connsiteY0" fmla="*/ 1549492 h 1549492"/>
              <a:gd name="connsiteX1" fmla="*/ 453779 w 453779"/>
              <a:gd name="connsiteY1" fmla="*/ 0 h 1549492"/>
              <a:gd name="connsiteX0" fmla="*/ 144411 w 598190"/>
              <a:gd name="connsiteY0" fmla="*/ 1549492 h 1549492"/>
              <a:gd name="connsiteX1" fmla="*/ 598190 w 598190"/>
              <a:gd name="connsiteY1" fmla="*/ 0 h 1549492"/>
              <a:gd name="connsiteX0" fmla="*/ 148934 w 574138"/>
              <a:gd name="connsiteY0" fmla="*/ 1463767 h 1463767"/>
              <a:gd name="connsiteX1" fmla="*/ 574138 w 574138"/>
              <a:gd name="connsiteY1" fmla="*/ 0 h 1463767"/>
              <a:gd name="connsiteX0" fmla="*/ 85260 w 510464"/>
              <a:gd name="connsiteY0" fmla="*/ 1463767 h 1463767"/>
              <a:gd name="connsiteX1" fmla="*/ 510464 w 510464"/>
              <a:gd name="connsiteY1" fmla="*/ 0 h 1463767"/>
              <a:gd name="connsiteX0" fmla="*/ 101023 w 526227"/>
              <a:gd name="connsiteY0" fmla="*/ 1463767 h 1463767"/>
              <a:gd name="connsiteX1" fmla="*/ 526227 w 526227"/>
              <a:gd name="connsiteY1" fmla="*/ 0 h 1463767"/>
              <a:gd name="connsiteX0" fmla="*/ 76242 w 682421"/>
              <a:gd name="connsiteY0" fmla="*/ 1387567 h 1387567"/>
              <a:gd name="connsiteX1" fmla="*/ 682421 w 682421"/>
              <a:gd name="connsiteY1" fmla="*/ 0 h 1387567"/>
              <a:gd name="connsiteX0" fmla="*/ 50792 w 656971"/>
              <a:gd name="connsiteY0" fmla="*/ 1387567 h 1387567"/>
              <a:gd name="connsiteX1" fmla="*/ 656971 w 656971"/>
              <a:gd name="connsiteY1" fmla="*/ 0 h 1387567"/>
              <a:gd name="connsiteX0" fmla="*/ 75278 w 348082"/>
              <a:gd name="connsiteY0" fmla="*/ 1539967 h 1539967"/>
              <a:gd name="connsiteX1" fmla="*/ 348082 w 348082"/>
              <a:gd name="connsiteY1" fmla="*/ 0 h 1539967"/>
              <a:gd name="connsiteX0" fmla="*/ 63126 w 469280"/>
              <a:gd name="connsiteY0" fmla="*/ 1416142 h 1416142"/>
              <a:gd name="connsiteX1" fmla="*/ 469280 w 469280"/>
              <a:gd name="connsiteY1" fmla="*/ 0 h 1416142"/>
              <a:gd name="connsiteX0" fmla="*/ 32372 w 1219576"/>
              <a:gd name="connsiteY0" fmla="*/ 1225642 h 1225642"/>
              <a:gd name="connsiteX1" fmla="*/ 1219576 w 1219576"/>
              <a:gd name="connsiteY1" fmla="*/ 0 h 1225642"/>
              <a:gd name="connsiteX0" fmla="*/ 29720 w 1359799"/>
              <a:gd name="connsiteY0" fmla="*/ 1197067 h 1197067"/>
              <a:gd name="connsiteX1" fmla="*/ 1359799 w 1359799"/>
              <a:gd name="connsiteY1" fmla="*/ 0 h 1197067"/>
              <a:gd name="connsiteX0" fmla="*/ 38678 w 1368757"/>
              <a:gd name="connsiteY0" fmla="*/ 1209091 h 1209091"/>
              <a:gd name="connsiteX1" fmla="*/ 1368757 w 1368757"/>
              <a:gd name="connsiteY1" fmla="*/ 12024 h 1209091"/>
              <a:gd name="connsiteX0" fmla="*/ 32894 w 1601098"/>
              <a:gd name="connsiteY0" fmla="*/ 997532 h 997532"/>
              <a:gd name="connsiteX1" fmla="*/ 1601098 w 1601098"/>
              <a:gd name="connsiteY1" fmla="*/ 19540 h 997532"/>
              <a:gd name="connsiteX0" fmla="*/ 20 w 1568224"/>
              <a:gd name="connsiteY0" fmla="*/ 996183 h 996183"/>
              <a:gd name="connsiteX1" fmla="*/ 1568224 w 1568224"/>
              <a:gd name="connsiteY1" fmla="*/ 18191 h 996183"/>
              <a:gd name="connsiteX0" fmla="*/ 22 w 1501551"/>
              <a:gd name="connsiteY0" fmla="*/ 1014379 h 1014379"/>
              <a:gd name="connsiteX1" fmla="*/ 1501551 w 1501551"/>
              <a:gd name="connsiteY1" fmla="*/ 17337 h 1014379"/>
              <a:gd name="connsiteX0" fmla="*/ 31 w 1158660"/>
              <a:gd name="connsiteY0" fmla="*/ 574843 h 574843"/>
              <a:gd name="connsiteX1" fmla="*/ 1158660 w 1158660"/>
              <a:gd name="connsiteY1" fmla="*/ 120726 h 574843"/>
              <a:gd name="connsiteX0" fmla="*/ 30 w 1158659"/>
              <a:gd name="connsiteY0" fmla="*/ 454117 h 454117"/>
              <a:gd name="connsiteX1" fmla="*/ 1158659 w 1158659"/>
              <a:gd name="connsiteY1" fmla="*/ 0 h 454117"/>
              <a:gd name="connsiteX0" fmla="*/ 29 w 1183479"/>
              <a:gd name="connsiteY0" fmla="*/ 438799 h 438799"/>
              <a:gd name="connsiteX1" fmla="*/ 1183479 w 1183479"/>
              <a:gd name="connsiteY1" fmla="*/ 5488 h 438799"/>
              <a:gd name="connsiteX0" fmla="*/ 29 w 1183479"/>
              <a:gd name="connsiteY0" fmla="*/ 456682 h 456682"/>
              <a:gd name="connsiteX1" fmla="*/ 1183479 w 1183479"/>
              <a:gd name="connsiteY1" fmla="*/ 23371 h 456682"/>
              <a:gd name="connsiteX0" fmla="*/ 29 w 1176025"/>
              <a:gd name="connsiteY0" fmla="*/ 454895 h 454895"/>
              <a:gd name="connsiteX1" fmla="*/ 1176025 w 1176025"/>
              <a:gd name="connsiteY1" fmla="*/ 25845 h 454895"/>
              <a:gd name="connsiteX0" fmla="*/ 29 w 1191425"/>
              <a:gd name="connsiteY0" fmla="*/ 461536 h 461536"/>
              <a:gd name="connsiteX1" fmla="*/ 1191425 w 1191425"/>
              <a:gd name="connsiteY1" fmla="*/ 16840 h 461536"/>
              <a:gd name="connsiteX0" fmla="*/ 29 w 1191425"/>
              <a:gd name="connsiteY0" fmla="*/ 454115 h 454115"/>
              <a:gd name="connsiteX1" fmla="*/ 1191425 w 1191425"/>
              <a:gd name="connsiteY1" fmla="*/ 9419 h 4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1425" h="454115">
                <a:moveTo>
                  <a:pt x="29" y="454115"/>
                </a:moveTo>
                <a:cubicBezTo>
                  <a:pt x="-5459" y="-373496"/>
                  <a:pt x="786403" y="227856"/>
                  <a:pt x="1191425" y="9419"/>
                </a:cubicBezTo>
              </a:path>
            </a:pathLst>
          </a:custGeom>
          <a:noFill/>
          <a:ln w="63500" cap="rnd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</TotalTime>
  <Words>1173</Words>
  <Application>Microsoft Office PowerPoint</Application>
  <PresentationFormat>Custom</PresentationFormat>
  <Paragraphs>107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291</cp:revision>
  <dcterms:created xsi:type="dcterms:W3CDTF">2025-02-13T06:11:16Z</dcterms:created>
  <dcterms:modified xsi:type="dcterms:W3CDTF">2025-02-19T21:32:21Z</dcterms:modified>
</cp:coreProperties>
</file>